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9200"/>
    <a:srgbClr val="BC7900"/>
    <a:srgbClr val="003402"/>
    <a:srgbClr val="FFA709"/>
    <a:srgbClr val="FE8602"/>
    <a:srgbClr val="006C12"/>
    <a:srgbClr val="547A00"/>
    <a:srgbClr val="2597FF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16A25-C009-4838-876B-1B2374F25A93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C0D0D-F3D4-4A10-A343-118932006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4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27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956050"/>
            <a:ext cx="8246069" cy="91623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872280"/>
            <a:ext cx="8246069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73385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527605"/>
            <a:ext cx="718061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592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540" y="1443835"/>
            <a:ext cx="5802790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72281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592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59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9654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592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0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956050"/>
            <a:ext cx="8246070" cy="916230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Click to edit Master title style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87228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9336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58115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1" y="527605"/>
            <a:ext cx="7433808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38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254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2015-01-25T12:38:04Z</dcterms:created>
  <dcterms:modified xsi:type="dcterms:W3CDTF">2015-01-25T12:39:07Z</dcterms:modified>
</cp:coreProperties>
</file>