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0" r:id="rId5"/>
    <p:sldId id="258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59200"/>
    <a:srgbClr val="BC7900"/>
    <a:srgbClr val="003402"/>
    <a:srgbClr val="FFA709"/>
    <a:srgbClr val="FE8602"/>
    <a:srgbClr val="006C12"/>
    <a:srgbClr val="547A00"/>
    <a:srgbClr val="2597FF"/>
    <a:srgbClr val="00698A"/>
    <a:srgbClr val="77A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3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3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3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3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EF9A67-36E5-46DA-B11A-2A1DB78297E7}" type="datetimeFigureOut">
              <a:rPr lang="en-US" smtClean="0"/>
              <a:t>1/25/2015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C702B4-5DC5-47A7-99B2-0CB8E1A6F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7846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98513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7080" y="4956050"/>
            <a:ext cx="8093365" cy="916230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8236" y="5872280"/>
            <a:ext cx="8102210" cy="6108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985720"/>
            <a:ext cx="794066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659200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749245"/>
            <a:ext cx="7940661" cy="4428446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6790" y="527605"/>
            <a:ext cx="671902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659200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443835"/>
            <a:ext cx="6719020" cy="473385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985720"/>
            <a:ext cx="8229600" cy="72281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659200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780719"/>
            <a:ext cx="4123035" cy="571629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6592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391539"/>
            <a:ext cx="4123035" cy="3359511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780720"/>
            <a:ext cx="4106566" cy="57163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6592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391540"/>
            <a:ext cx="4106566" cy="3359511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2490" y="4956050"/>
            <a:ext cx="7482545" cy="916230"/>
          </a:xfrm>
        </p:spPr>
        <p:txBody>
          <a:bodyPr>
            <a:noAutofit/>
          </a:bodyPr>
          <a:lstStyle/>
          <a:p>
            <a:r>
              <a:rPr lang="en-US" dirty="0" smtClean="0"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rPr>
              <a:t>Click to edit Master title style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65000"/>
                  </a:prst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2490" y="5872280"/>
            <a:ext cx="7482545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833015"/>
            <a:ext cx="8093365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749245"/>
            <a:ext cx="7940661" cy="4581150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76015" y="527605"/>
            <a:ext cx="6670283" cy="763525"/>
          </a:xfrm>
        </p:spPr>
        <p:txBody>
          <a:bodyPr/>
          <a:lstStyle/>
          <a:p>
            <a:r>
              <a:rPr lang="en-US" dirty="0" smtClean="0">
                <a:effectLst/>
              </a:rPr>
              <a:t>Slide Title</a:t>
            </a:r>
            <a:endParaRPr lang="en-US" dirty="0">
              <a:effectLst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128720" y="1291131"/>
            <a:ext cx="6517578" cy="5191970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 Earth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1544487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2350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670" y="833015"/>
            <a:ext cx="8076896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6986" y="1901949"/>
            <a:ext cx="4123035" cy="571629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6986" y="2512770"/>
            <a:ext cx="4123035" cy="2901394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580022" y="1901950"/>
            <a:ext cx="4106566" cy="571630"/>
          </a:xfrm>
        </p:spPr>
        <p:txBody>
          <a:bodyPr/>
          <a:lstStyle/>
          <a:p>
            <a:r>
              <a:rPr lang="en-US" dirty="0" smtClean="0"/>
              <a:t>Product B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80021" y="2512771"/>
            <a:ext cx="4106566" cy="2901394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99378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124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Master title style</vt:lpstr>
      <vt:lpstr>Slide Title</vt:lpstr>
      <vt:lpstr>Slide Title</vt:lpstr>
      <vt:lpstr>Net Earth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2015-01-25T12:36:41Z</dcterms:created>
  <dcterms:modified xsi:type="dcterms:W3CDTF">2015-01-25T12:37:00Z</dcterms:modified>
</cp:coreProperties>
</file>