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9200"/>
    <a:srgbClr val="BC7900"/>
    <a:srgbClr val="003402"/>
    <a:srgbClr val="FFA709"/>
    <a:srgbClr val="FE8602"/>
    <a:srgbClr val="006C12"/>
    <a:srgbClr val="547A00"/>
    <a:srgbClr val="2597FF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F9A67-36E5-46DA-B11A-2A1DB78297E7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702B4-5DC5-47A7-99B2-0CB8E1A6F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8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5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8093365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236" y="5872280"/>
            <a:ext cx="810221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6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592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42844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790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592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72281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592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80719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592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91539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8072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6592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91540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4956050"/>
            <a:ext cx="7482545" cy="916230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Click to edit Master title style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5872280"/>
            <a:ext cx="748254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58115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54448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35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93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2015-01-25T12:36:41Z</dcterms:created>
  <dcterms:modified xsi:type="dcterms:W3CDTF">2015-01-25T12:37:00Z</dcterms:modified>
</cp:coreProperties>
</file>