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9200"/>
    <a:srgbClr val="BC7900"/>
    <a:srgbClr val="003402"/>
    <a:srgbClr val="FFA709"/>
    <a:srgbClr val="FE8602"/>
    <a:srgbClr val="006C12"/>
    <a:srgbClr val="547A00"/>
    <a:srgbClr val="2597FF"/>
    <a:srgbClr val="00698A"/>
    <a:srgbClr val="77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F9A67-36E5-46DA-B11A-2A1DB78297E7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702B4-5DC5-47A7-99B2-0CB8E1A6F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8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851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4956050"/>
            <a:ext cx="8093365" cy="91623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8236" y="5872280"/>
            <a:ext cx="810221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794066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6592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7940661" cy="4428446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790" y="527605"/>
            <a:ext cx="671902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6592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719020" cy="473385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72281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6592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80719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6592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91539"/>
            <a:ext cx="4123035" cy="335951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780720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6592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91540"/>
            <a:ext cx="4106566" cy="335951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490" y="4956050"/>
            <a:ext cx="7482545" cy="916230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rPr>
              <a:t>Click to edit Master title style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65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490" y="5872280"/>
            <a:ext cx="748254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7940661" cy="458115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670283" cy="763525"/>
          </a:xfrm>
        </p:spPr>
        <p:txBody>
          <a:bodyPr/>
          <a:lstStyle/>
          <a:p>
            <a:r>
              <a:rPr lang="en-US" dirty="0" smtClean="0">
                <a:effectLst/>
              </a:rPr>
              <a:t>Slide Title</a:t>
            </a:r>
            <a:endParaRPr lang="en-US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0" y="1291131"/>
            <a:ext cx="6517578" cy="519197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544487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350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833015"/>
            <a:ext cx="8076896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1901949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512770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1901950"/>
            <a:ext cx="4106566" cy="571630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512771"/>
            <a:ext cx="4106566" cy="2901394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937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2015-01-25T12:36:41Z</dcterms:created>
  <dcterms:modified xsi:type="dcterms:W3CDTF">2015-01-25T12:37:00Z</dcterms:modified>
</cp:coreProperties>
</file>