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7900"/>
    <a:srgbClr val="003402"/>
    <a:srgbClr val="FFA709"/>
    <a:srgbClr val="FE8602"/>
    <a:srgbClr val="006C12"/>
    <a:srgbClr val="547A00"/>
    <a:srgbClr val="6592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A76B1-03FB-42C4-AED6-C16EA3DACD5E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A715E-B542-4A39-AC8B-C439F582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59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34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91" y="2360065"/>
            <a:ext cx="8093365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386" y="4650640"/>
            <a:ext cx="8245765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78795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88655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380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5"/>
            <a:ext cx="6871725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43835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5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4383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54656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36006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47816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91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13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2015-01-25T12:35:08Z</dcterms:created>
  <dcterms:modified xsi:type="dcterms:W3CDTF">2015-01-25T12:35:15Z</dcterms:modified>
</cp:coreProperties>
</file>