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7900"/>
    <a:srgbClr val="003402"/>
    <a:srgbClr val="FFA709"/>
    <a:srgbClr val="FE8602"/>
    <a:srgbClr val="006C12"/>
    <a:srgbClr val="547A00"/>
    <a:srgbClr val="659200"/>
    <a:srgbClr val="2597FF"/>
    <a:srgbClr val="00698A"/>
    <a:srgbClr val="77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A76B1-03FB-42C4-AED6-C16EA3DACD5E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A715E-B542-4A39-AC8B-C439F5824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59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347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91" y="2360065"/>
            <a:ext cx="8093365" cy="137434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386" y="4650640"/>
            <a:ext cx="824576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7787955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0"/>
            <a:ext cx="7940661" cy="4886559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1380" y="527605"/>
            <a:ext cx="687172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443835"/>
            <a:ext cx="6871725" cy="473385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29600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443835"/>
            <a:ext cx="4123035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054655"/>
            <a:ext cx="4123035" cy="335951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443836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54656"/>
            <a:ext cx="4106566" cy="335951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2360065"/>
            <a:ext cx="8093365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650640"/>
            <a:ext cx="809336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5"/>
            <a:ext cx="7940661" cy="4581150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670283" cy="763525"/>
          </a:xfrm>
        </p:spPr>
        <p:txBody>
          <a:bodyPr/>
          <a:lstStyle/>
          <a:p>
            <a:r>
              <a:rPr lang="en-US" dirty="0" smtClean="0">
                <a:effectLst/>
              </a:rPr>
              <a:t>Slide Title</a:t>
            </a:r>
            <a:endParaRPr lang="en-US" dirty="0"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28720" y="1291131"/>
            <a:ext cx="6517578" cy="5191970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478167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910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076896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6986" y="1901949"/>
            <a:ext cx="4123035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6986" y="2512770"/>
            <a:ext cx="4123035" cy="2901394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80022" y="1901950"/>
            <a:ext cx="4106566" cy="571630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80021" y="2512771"/>
            <a:ext cx="4106566" cy="2901394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8135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2015-01-25T12:35:08Z</dcterms:created>
  <dcterms:modified xsi:type="dcterms:W3CDTF">2015-01-25T12:35:15Z</dcterms:modified>
</cp:coreProperties>
</file>