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7900"/>
    <a:srgbClr val="003402"/>
    <a:srgbClr val="FFA709"/>
    <a:srgbClr val="FE8602"/>
    <a:srgbClr val="006C12"/>
    <a:srgbClr val="547A00"/>
    <a:srgbClr val="659200"/>
    <a:srgbClr val="2597FF"/>
    <a:srgbClr val="00698A"/>
    <a:srgbClr val="77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A76B1-03FB-42C4-AED6-C16EA3DACD5E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A715E-B542-4A39-AC8B-C439F5824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59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347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2091" y="2360065"/>
            <a:ext cx="8093365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386" y="4650640"/>
            <a:ext cx="824576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7787955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4886559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1380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443835"/>
            <a:ext cx="6871725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443835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054655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44383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54656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360065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650640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7940661" cy="458115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670283" cy="763525"/>
          </a:xfrm>
        </p:spPr>
        <p:txBody>
          <a:bodyPr/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0" y="1291131"/>
            <a:ext cx="6517578" cy="519197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478167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9910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1901949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512770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1901950"/>
            <a:ext cx="4106566" cy="571630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512771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8135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2015-01-25T12:35:08Z</dcterms:created>
  <dcterms:modified xsi:type="dcterms:W3CDTF">2015-01-25T12:35:15Z</dcterms:modified>
</cp:coreProperties>
</file>