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7900"/>
    <a:srgbClr val="003402"/>
    <a:srgbClr val="FFA709"/>
    <a:srgbClr val="FE8602"/>
    <a:srgbClr val="006C12"/>
    <a:srgbClr val="547A00"/>
    <a:srgbClr val="659200"/>
    <a:srgbClr val="2597FF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B88B5-9BDB-4B67-971C-2937B342819E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07A2-F15B-4DE7-A5B0-B48BFFC8D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5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25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833015"/>
            <a:ext cx="8093365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360065"/>
            <a:ext cx="8245765" cy="16797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A709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778795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A709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886559"/>
          </a:xfrm>
        </p:spPr>
        <p:txBody>
          <a:bodyPr/>
          <a:lstStyle>
            <a:lvl1pPr algn="l">
              <a:defRPr sz="2800">
                <a:solidFill>
                  <a:srgbClr val="003402"/>
                </a:solidFill>
              </a:defRPr>
            </a:lvl1pPr>
            <a:lvl2pPr algn="l">
              <a:defRPr>
                <a:solidFill>
                  <a:srgbClr val="003402"/>
                </a:solidFill>
              </a:defRPr>
            </a:lvl2pPr>
            <a:lvl3pPr algn="l">
              <a:defRPr>
                <a:solidFill>
                  <a:srgbClr val="003402"/>
                </a:solidFill>
              </a:defRPr>
            </a:lvl3pPr>
            <a:lvl4pPr algn="l">
              <a:defRPr>
                <a:solidFill>
                  <a:srgbClr val="003402"/>
                </a:solidFill>
              </a:defRPr>
            </a:lvl4pPr>
            <a:lvl5pPr algn="l">
              <a:defRPr>
                <a:solidFill>
                  <a:srgbClr val="00340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380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A709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5"/>
            <a:ext cx="6871725" cy="4733855"/>
          </a:xfrm>
        </p:spPr>
        <p:txBody>
          <a:bodyPr/>
          <a:lstStyle>
            <a:lvl1pPr>
              <a:defRPr sz="2800">
                <a:solidFill>
                  <a:srgbClr val="003402"/>
                </a:solidFill>
              </a:defRPr>
            </a:lvl1pPr>
            <a:lvl2pPr>
              <a:defRPr>
                <a:solidFill>
                  <a:srgbClr val="003402"/>
                </a:solidFill>
              </a:defRPr>
            </a:lvl2pPr>
            <a:lvl3pPr>
              <a:defRPr>
                <a:solidFill>
                  <a:srgbClr val="003402"/>
                </a:solidFill>
              </a:defRPr>
            </a:lvl3pPr>
            <a:lvl4pPr>
              <a:defRPr>
                <a:solidFill>
                  <a:srgbClr val="003402"/>
                </a:solidFill>
              </a:defRPr>
            </a:lvl4pPr>
            <a:lvl5pPr>
              <a:defRPr>
                <a:solidFill>
                  <a:srgbClr val="00340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A709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40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C7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123035" cy="3359511"/>
          </a:xfrm>
        </p:spPr>
        <p:txBody>
          <a:bodyPr/>
          <a:lstStyle>
            <a:lvl1pPr algn="ctr">
              <a:defRPr sz="2400">
                <a:solidFill>
                  <a:srgbClr val="003402"/>
                </a:solidFill>
              </a:defRPr>
            </a:lvl1pPr>
            <a:lvl2pPr algn="ctr">
              <a:defRPr sz="2000">
                <a:solidFill>
                  <a:srgbClr val="003402"/>
                </a:solidFill>
              </a:defRPr>
            </a:lvl2pPr>
            <a:lvl3pPr algn="ctr">
              <a:defRPr sz="1800">
                <a:solidFill>
                  <a:srgbClr val="003402"/>
                </a:solidFill>
              </a:defRPr>
            </a:lvl3pPr>
            <a:lvl4pPr algn="ctr">
              <a:defRPr sz="1600">
                <a:solidFill>
                  <a:srgbClr val="003402"/>
                </a:solidFill>
              </a:defRPr>
            </a:lvl4pPr>
            <a:lvl5pPr algn="ctr">
              <a:defRPr sz="1600">
                <a:solidFill>
                  <a:srgbClr val="00340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9654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BC79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1"/>
            <a:ext cx="4106566" cy="3359511"/>
          </a:xfrm>
        </p:spPr>
        <p:txBody>
          <a:bodyPr/>
          <a:lstStyle>
            <a:lvl1pPr algn="ctr">
              <a:defRPr sz="2400">
                <a:solidFill>
                  <a:srgbClr val="003402"/>
                </a:solidFill>
              </a:defRPr>
            </a:lvl1pPr>
            <a:lvl2pPr algn="ctr">
              <a:defRPr sz="2000">
                <a:solidFill>
                  <a:srgbClr val="003402"/>
                </a:solidFill>
              </a:defRPr>
            </a:lvl2pPr>
            <a:lvl3pPr algn="ctr">
              <a:defRPr sz="1800">
                <a:solidFill>
                  <a:srgbClr val="003402"/>
                </a:solidFill>
              </a:defRPr>
            </a:lvl3pPr>
            <a:lvl4pPr algn="ctr">
              <a:defRPr sz="1600">
                <a:solidFill>
                  <a:srgbClr val="003402"/>
                </a:solidFill>
              </a:defRPr>
            </a:lvl4pPr>
            <a:lvl5pPr algn="ctr">
              <a:defRPr sz="1600">
                <a:solidFill>
                  <a:srgbClr val="00340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68031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207360"/>
            <a:ext cx="8093365" cy="1527049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C7900"/>
                </a:solidFill>
                <a:effectLst/>
              </a:rPr>
              <a:t>Slide Title</a:t>
            </a:r>
            <a:endParaRPr lang="en-US" dirty="0">
              <a:solidFill>
                <a:srgbClr val="BC79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58115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solidFill>
                  <a:srgbClr val="BC7900"/>
                </a:solidFill>
                <a:effectLst/>
              </a:rPr>
              <a:t>Slide Title</a:t>
            </a:r>
            <a:endParaRPr lang="en-US" dirty="0">
              <a:solidFill>
                <a:srgbClr val="BC7900"/>
              </a:solidFill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62676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35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C7900"/>
                </a:solidFill>
                <a:effectLst/>
              </a:rPr>
              <a:t>Slide Title</a:t>
            </a:r>
            <a:endParaRPr lang="en-US" dirty="0">
              <a:solidFill>
                <a:srgbClr val="BC7900"/>
              </a:solidFill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119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2015-01-25T12:30:32Z</dcterms:created>
  <dcterms:modified xsi:type="dcterms:W3CDTF">2015-01-25T12:45:33Z</dcterms:modified>
</cp:coreProperties>
</file>