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7FFF"/>
    <a:srgbClr val="F7E289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29A26-DD73-4A09-930B-EDE2C697D234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31971-CA99-4A0C-9B4B-56A8C599C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529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07080" y="3276295"/>
            <a:ext cx="7772400" cy="12216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1425" y="1443835"/>
            <a:ext cx="6400800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157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680310"/>
            <a:ext cx="822960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157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1749245"/>
            <a:ext cx="655808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680310"/>
            <a:ext cx="7016195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157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5" y="1901950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758950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157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0605" y="1749245"/>
            <a:ext cx="351221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0605" y="2379108"/>
            <a:ext cx="351221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35525" y="1749245"/>
            <a:ext cx="351221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5525" y="2379108"/>
            <a:ext cx="351221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wind&amp;utm_content=0055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wind&amp;utm_content=0055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wind&amp;utm_content=0055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wind&amp;utm_content=0055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wind&amp;utm_content=0055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Enter your title</a:t>
            </a:r>
            <a:br>
              <a:rPr lang="en-US" smtClean="0"/>
            </a:br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510" y="6483100"/>
            <a:ext cx="1068935" cy="23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510" y="6483100"/>
            <a:ext cx="1068935" cy="23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510" y="6483100"/>
            <a:ext cx="1068935" cy="23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510" y="6483100"/>
            <a:ext cx="1068935" cy="23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1642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139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Presentation Title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27</cp:revision>
  <dcterms:created xsi:type="dcterms:W3CDTF">2013-08-21T19:17:07Z</dcterms:created>
  <dcterms:modified xsi:type="dcterms:W3CDTF">2013-10-14T05:32:24Z</dcterms:modified>
</cp:coreProperties>
</file>