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C12"/>
    <a:srgbClr val="003402"/>
    <a:srgbClr val="547A00"/>
    <a:srgbClr val="659200"/>
    <a:srgbClr val="2597FF"/>
    <a:srgbClr val="00698A"/>
    <a:srgbClr val="77AC00"/>
    <a:srgbClr val="DBFF01"/>
    <a:srgbClr val="FF6201"/>
    <a:srgbClr val="FE86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B95DA-C500-4531-A102-733A7230E761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9F0985-0477-4C5B-8477-63F9C23E0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26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959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6" y="4481587"/>
            <a:ext cx="8246069" cy="1068935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6" y="5550522"/>
            <a:ext cx="824607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680310"/>
            <a:ext cx="778795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443835"/>
            <a:ext cx="7787956" cy="5039264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1380" y="527605"/>
            <a:ext cx="687172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443835"/>
            <a:ext cx="6871725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00287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111107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00288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11108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345230"/>
            <a:ext cx="8015103" cy="106893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1" y="5414165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68031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1"/>
            <a:ext cx="7940661" cy="473385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5" y="680310"/>
            <a:ext cx="6670283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28720" y="1749245"/>
            <a:ext cx="6517578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9264839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5768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680310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1901949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512770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1901950"/>
            <a:ext cx="4106566" cy="571630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512771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8172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2015-01-15T20:21:54Z</dcterms:created>
  <dcterms:modified xsi:type="dcterms:W3CDTF">2015-01-15T20:22:05Z</dcterms:modified>
</cp:coreProperties>
</file>