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12"/>
    <a:srgbClr val="003402"/>
    <a:srgbClr val="547A00"/>
    <a:srgbClr val="659200"/>
    <a:srgbClr val="2597FF"/>
    <a:srgbClr val="00698A"/>
    <a:srgbClr val="77AC00"/>
    <a:srgbClr val="DBFF01"/>
    <a:srgbClr val="FF6201"/>
    <a:srgbClr val="FE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B95DA-C500-4531-A102-733A7230E761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F0985-0477-4C5B-8477-63F9C23E0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2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95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481587"/>
            <a:ext cx="8246069" cy="106893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50522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80310"/>
            <a:ext cx="778795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443835"/>
            <a:ext cx="7787956" cy="503926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380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5"/>
            <a:ext cx="6871725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00287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11107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00288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1108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345230"/>
            <a:ext cx="8015103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41416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1"/>
            <a:ext cx="7940661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680310"/>
            <a:ext cx="6670283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749245"/>
            <a:ext cx="6517578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26483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76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17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2015-01-15T20:21:54Z</dcterms:created>
  <dcterms:modified xsi:type="dcterms:W3CDTF">2015-01-15T20:22:05Z</dcterms:modified>
</cp:coreProperties>
</file>