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12"/>
    <a:srgbClr val="003402"/>
    <a:srgbClr val="547A00"/>
    <a:srgbClr val="659200"/>
    <a:srgbClr val="2597FF"/>
    <a:srgbClr val="00698A"/>
    <a:srgbClr val="77AC00"/>
    <a:srgbClr val="DBFF01"/>
    <a:srgbClr val="FF6201"/>
    <a:srgbClr val="FE86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B9DAD-5266-4948-B486-C96E3F0F628E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376DE-5FC2-469A-80D0-9F3B6D46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0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486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207360"/>
            <a:ext cx="8245765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00340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1596540"/>
            <a:ext cx="824576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547A0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222195"/>
            <a:ext cx="778795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340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443835"/>
            <a:ext cx="7787956" cy="5039264"/>
          </a:xfrm>
        </p:spPr>
        <p:txBody>
          <a:bodyPr/>
          <a:lstStyle>
            <a:lvl1pPr algn="l">
              <a:defRPr sz="2800">
                <a:solidFill>
                  <a:srgbClr val="003402"/>
                </a:solidFill>
              </a:defRPr>
            </a:lvl1pPr>
            <a:lvl2pPr algn="l">
              <a:defRPr>
                <a:solidFill>
                  <a:srgbClr val="003402"/>
                </a:solidFill>
              </a:defRPr>
            </a:lvl2pPr>
            <a:lvl3pPr algn="l">
              <a:defRPr>
                <a:solidFill>
                  <a:srgbClr val="003402"/>
                </a:solidFill>
              </a:defRPr>
            </a:lvl3pPr>
            <a:lvl4pPr algn="l">
              <a:defRPr>
                <a:solidFill>
                  <a:srgbClr val="003402"/>
                </a:solidFill>
              </a:defRPr>
            </a:lvl4pPr>
            <a:lvl5pPr algn="l">
              <a:defRPr>
                <a:solidFill>
                  <a:srgbClr val="00340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1380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340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5"/>
            <a:ext cx="6871725" cy="4733855"/>
          </a:xfrm>
        </p:spPr>
        <p:txBody>
          <a:bodyPr/>
          <a:lstStyle>
            <a:lvl1pPr>
              <a:defRPr sz="2800">
                <a:solidFill>
                  <a:srgbClr val="003402"/>
                </a:solidFill>
              </a:defRPr>
            </a:lvl1pPr>
            <a:lvl2pPr>
              <a:defRPr>
                <a:solidFill>
                  <a:srgbClr val="003402"/>
                </a:solidFill>
              </a:defRPr>
            </a:lvl2pPr>
            <a:lvl3pPr>
              <a:defRPr>
                <a:solidFill>
                  <a:srgbClr val="003402"/>
                </a:solidFill>
              </a:defRPr>
            </a:lvl3pPr>
            <a:lvl4pPr>
              <a:defRPr>
                <a:solidFill>
                  <a:srgbClr val="003402"/>
                </a:solidFill>
              </a:defRPr>
            </a:lvl4pPr>
            <a:lvl5pPr>
              <a:defRPr>
                <a:solidFill>
                  <a:srgbClr val="00340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340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40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6C1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123035" cy="3359511"/>
          </a:xfrm>
        </p:spPr>
        <p:txBody>
          <a:bodyPr/>
          <a:lstStyle>
            <a:lvl1pPr algn="ctr">
              <a:defRPr sz="2400">
                <a:solidFill>
                  <a:srgbClr val="003402"/>
                </a:solidFill>
              </a:defRPr>
            </a:lvl1pPr>
            <a:lvl2pPr algn="ctr">
              <a:defRPr sz="2000">
                <a:solidFill>
                  <a:srgbClr val="003402"/>
                </a:solidFill>
              </a:defRPr>
            </a:lvl2pPr>
            <a:lvl3pPr algn="ctr">
              <a:defRPr sz="1800">
                <a:solidFill>
                  <a:srgbClr val="003402"/>
                </a:solidFill>
              </a:defRPr>
            </a:lvl3pPr>
            <a:lvl4pPr algn="ctr">
              <a:defRPr sz="1600">
                <a:solidFill>
                  <a:srgbClr val="003402"/>
                </a:solidFill>
              </a:defRPr>
            </a:lvl4pPr>
            <a:lvl5pPr algn="ctr">
              <a:defRPr sz="1600">
                <a:solidFill>
                  <a:srgbClr val="00340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9654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6C1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1"/>
            <a:ext cx="4106566" cy="3359511"/>
          </a:xfrm>
        </p:spPr>
        <p:txBody>
          <a:bodyPr/>
          <a:lstStyle>
            <a:lvl1pPr algn="ctr">
              <a:defRPr sz="2400">
                <a:solidFill>
                  <a:srgbClr val="003402"/>
                </a:solidFill>
              </a:defRPr>
            </a:lvl1pPr>
            <a:lvl2pPr algn="ctr">
              <a:defRPr sz="2000">
                <a:solidFill>
                  <a:srgbClr val="003402"/>
                </a:solidFill>
              </a:defRPr>
            </a:lvl2pPr>
            <a:lvl3pPr algn="ctr">
              <a:defRPr sz="1800">
                <a:solidFill>
                  <a:srgbClr val="003402"/>
                </a:solidFill>
              </a:defRPr>
            </a:lvl3pPr>
            <a:lvl4pPr algn="ctr">
              <a:defRPr sz="1600">
                <a:solidFill>
                  <a:srgbClr val="003402"/>
                </a:solidFill>
              </a:defRPr>
            </a:lvl4pPr>
            <a:lvl5pPr algn="ctr">
              <a:defRPr sz="1600">
                <a:solidFill>
                  <a:srgbClr val="00340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1596540"/>
            <a:ext cx="8246070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970885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6C12"/>
                </a:solidFill>
              </a:rPr>
              <a:t>Click to edit Master subtitle style</a:t>
            </a:r>
            <a:endParaRPr lang="en-US" dirty="0">
              <a:solidFill>
                <a:srgbClr val="006C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1"/>
            <a:ext cx="7940661" cy="473385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670283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58769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715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222195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7712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2015-01-15T20:20:56Z</dcterms:created>
  <dcterms:modified xsi:type="dcterms:W3CDTF">2015-01-15T20:21:07Z</dcterms:modified>
</cp:coreProperties>
</file>