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9" r:id="rId4"/>
    <p:sldId id="261" r:id="rId5"/>
    <p:sldId id="258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C12"/>
    <a:srgbClr val="003402"/>
    <a:srgbClr val="547A00"/>
    <a:srgbClr val="659200"/>
    <a:srgbClr val="2597FF"/>
    <a:srgbClr val="00698A"/>
    <a:srgbClr val="77AC00"/>
    <a:srgbClr val="DBFF01"/>
    <a:srgbClr val="FF6201"/>
    <a:srgbClr val="FE86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90" y="10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/>
              <a:t>Resources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3">
                  <a:tint val="58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3">
                  <a:tint val="8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>
                  <a:shade val="8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3">
                  <a:shade val="58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cat>
            <c:strRef>
              <c:f>Sheet1!$A$2:$A$5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Reversed" id="23">
  <a:schemeClr val="accent3"/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9B9DAD-5266-4948-B486-C96E3F0F628E}" type="datetimeFigureOut">
              <a:rPr lang="en-US" smtClean="0"/>
              <a:t>1/16/2015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5376DE-5FC2-469A-80D0-9F3B6D46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8050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54869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48965" y="2207360"/>
            <a:ext cx="8245765" cy="1374345"/>
          </a:xfrm>
          <a:effectLst/>
        </p:spPr>
        <p:txBody>
          <a:bodyPr>
            <a:normAutofit/>
          </a:bodyPr>
          <a:lstStyle>
            <a:lvl1pPr algn="l">
              <a:defRPr sz="3600">
                <a:solidFill>
                  <a:srgbClr val="00340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8965" y="1596540"/>
            <a:ext cx="8245765" cy="610820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rgbClr val="547A00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4375" y="222195"/>
            <a:ext cx="7787955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00340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4375" y="1443835"/>
            <a:ext cx="7787956" cy="5039264"/>
          </a:xfrm>
        </p:spPr>
        <p:txBody>
          <a:bodyPr/>
          <a:lstStyle>
            <a:lvl1pPr algn="l">
              <a:defRPr sz="2800">
                <a:solidFill>
                  <a:srgbClr val="003402"/>
                </a:solidFill>
              </a:defRPr>
            </a:lvl1pPr>
            <a:lvl2pPr algn="l">
              <a:defRPr>
                <a:solidFill>
                  <a:srgbClr val="003402"/>
                </a:solidFill>
              </a:defRPr>
            </a:lvl2pPr>
            <a:lvl3pPr algn="l">
              <a:defRPr>
                <a:solidFill>
                  <a:srgbClr val="003402"/>
                </a:solidFill>
              </a:defRPr>
            </a:lvl3pPr>
            <a:lvl4pPr algn="l">
              <a:defRPr>
                <a:solidFill>
                  <a:srgbClr val="003402"/>
                </a:solidFill>
              </a:defRPr>
            </a:lvl4pPr>
            <a:lvl5pPr algn="l">
              <a:defRPr>
                <a:solidFill>
                  <a:srgbClr val="00340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1380" y="527605"/>
            <a:ext cx="6871725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00340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17900" y="1443835"/>
            <a:ext cx="6871725" cy="4733855"/>
          </a:xfrm>
        </p:spPr>
        <p:txBody>
          <a:bodyPr/>
          <a:lstStyle>
            <a:lvl1pPr>
              <a:defRPr sz="2800">
                <a:solidFill>
                  <a:srgbClr val="003402"/>
                </a:solidFill>
              </a:defRPr>
            </a:lvl1pPr>
            <a:lvl2pPr>
              <a:defRPr>
                <a:solidFill>
                  <a:srgbClr val="003402"/>
                </a:solidFill>
              </a:defRPr>
            </a:lvl2pPr>
            <a:lvl3pPr>
              <a:defRPr>
                <a:solidFill>
                  <a:srgbClr val="003402"/>
                </a:solidFill>
              </a:defRPr>
            </a:lvl3pPr>
            <a:lvl4pPr>
              <a:defRPr>
                <a:solidFill>
                  <a:srgbClr val="003402"/>
                </a:solidFill>
              </a:defRPr>
            </a:lvl4pPr>
            <a:lvl5pPr>
              <a:defRPr>
                <a:solidFill>
                  <a:srgbClr val="00340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3014"/>
            <a:ext cx="8229600" cy="58462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222195"/>
            <a:ext cx="8229600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00340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5" y="1596540"/>
            <a:ext cx="4123035" cy="571629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rgbClr val="006C1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2207360"/>
            <a:ext cx="4123035" cy="3359511"/>
          </a:xfrm>
        </p:spPr>
        <p:txBody>
          <a:bodyPr/>
          <a:lstStyle>
            <a:lvl1pPr algn="ctr">
              <a:defRPr sz="2400">
                <a:solidFill>
                  <a:srgbClr val="003402"/>
                </a:solidFill>
              </a:defRPr>
            </a:lvl1pPr>
            <a:lvl2pPr algn="ctr">
              <a:defRPr sz="2000">
                <a:solidFill>
                  <a:srgbClr val="003402"/>
                </a:solidFill>
              </a:defRPr>
            </a:lvl2pPr>
            <a:lvl3pPr algn="ctr">
              <a:defRPr sz="1800">
                <a:solidFill>
                  <a:srgbClr val="003402"/>
                </a:solidFill>
              </a:defRPr>
            </a:lvl3pPr>
            <a:lvl4pPr algn="ctr">
              <a:defRPr sz="1600">
                <a:solidFill>
                  <a:srgbClr val="003402"/>
                </a:solidFill>
              </a:defRPr>
            </a:lvl4pPr>
            <a:lvl5pPr algn="ctr">
              <a:defRPr sz="1600">
                <a:solidFill>
                  <a:srgbClr val="003402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1" y="1596541"/>
            <a:ext cx="4106566" cy="571630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rgbClr val="006C1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2207361"/>
            <a:ext cx="4106566" cy="3359511"/>
          </a:xfrm>
        </p:spPr>
        <p:txBody>
          <a:bodyPr/>
          <a:lstStyle>
            <a:lvl1pPr algn="ctr">
              <a:defRPr sz="2400">
                <a:solidFill>
                  <a:srgbClr val="003402"/>
                </a:solidFill>
              </a:defRPr>
            </a:lvl1pPr>
            <a:lvl2pPr algn="ctr">
              <a:defRPr sz="2000">
                <a:solidFill>
                  <a:srgbClr val="003402"/>
                </a:solidFill>
              </a:defRPr>
            </a:lvl2pPr>
            <a:lvl3pPr algn="ctr">
              <a:defRPr sz="1800">
                <a:solidFill>
                  <a:srgbClr val="003402"/>
                </a:solidFill>
              </a:defRPr>
            </a:lvl3pPr>
            <a:lvl4pPr algn="ctr">
              <a:defRPr sz="1600">
                <a:solidFill>
                  <a:srgbClr val="003402"/>
                </a:solidFill>
              </a:defRPr>
            </a:lvl4pPr>
            <a:lvl5pPr algn="ctr">
              <a:defRPr sz="1600">
                <a:solidFill>
                  <a:srgbClr val="003402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?utm_source=ppt&amp;utm_medium=logo&amp;utm_term=thanksgiving&amp;utm_content=0056&amp;utm_campaign=ppt" TargetMode="Externa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8965" y="1596540"/>
            <a:ext cx="8246070" cy="1374345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8965" y="2970885"/>
            <a:ext cx="8246070" cy="763525"/>
          </a:xfrm>
        </p:spPr>
        <p:txBody>
          <a:bodyPr>
            <a:noAutofit/>
          </a:bodyPr>
          <a:lstStyle/>
          <a:p>
            <a:r>
              <a:rPr lang="en-US" dirty="0" smtClean="0">
                <a:solidFill>
                  <a:srgbClr val="006C12"/>
                </a:solidFill>
              </a:rPr>
              <a:t>Click to edit Master subtitle style</a:t>
            </a:r>
            <a:endParaRPr lang="en-US" dirty="0">
              <a:solidFill>
                <a:srgbClr val="006C1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222195"/>
            <a:ext cx="8093365" cy="763525"/>
          </a:xfrm>
        </p:spPr>
        <p:txBody>
          <a:bodyPr>
            <a:normAutofit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70" y="1596541"/>
            <a:ext cx="7940661" cy="4733854"/>
          </a:xfrm>
        </p:spPr>
        <p:txBody>
          <a:bodyPr/>
          <a:lstStyle/>
          <a:p>
            <a:r>
              <a:rPr lang="en-US" dirty="0" smtClean="0"/>
              <a:t>Make Effective Presentations</a:t>
            </a:r>
          </a:p>
          <a:p>
            <a:r>
              <a:rPr lang="en-US" dirty="0" smtClean="0"/>
              <a:t>Using Awesome Backgrounds</a:t>
            </a:r>
          </a:p>
          <a:p>
            <a:r>
              <a:rPr lang="en-US" dirty="0" smtClean="0"/>
              <a:t>Engage your Audience</a:t>
            </a:r>
          </a:p>
          <a:p>
            <a:r>
              <a:rPr lang="en-US" dirty="0" smtClean="0"/>
              <a:t>Capture Audience Attention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976015" y="527605"/>
            <a:ext cx="6670283" cy="763525"/>
          </a:xfrm>
        </p:spPr>
        <p:txBody>
          <a:bodyPr/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976015" y="1596540"/>
            <a:ext cx="6670283" cy="4733855"/>
          </a:xfrm>
        </p:spPr>
        <p:txBody>
          <a:bodyPr/>
          <a:lstStyle/>
          <a:p>
            <a:r>
              <a:rPr lang="en-US" dirty="0" smtClean="0"/>
              <a:t>Make Effective Presentations</a:t>
            </a:r>
          </a:p>
          <a:p>
            <a:r>
              <a:rPr lang="en-US" dirty="0" smtClean="0"/>
              <a:t>Using Awesome Backgrounds</a:t>
            </a:r>
          </a:p>
          <a:p>
            <a:r>
              <a:rPr lang="en-US" dirty="0" smtClean="0"/>
              <a:t>Engage your Audience</a:t>
            </a:r>
          </a:p>
          <a:p>
            <a:r>
              <a:rPr lang="en-US" dirty="0" smtClean="0"/>
              <a:t>Capture Audience Attention</a:t>
            </a:r>
          </a:p>
        </p:txBody>
      </p:sp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 Earth Chart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86587698"/>
              </p:ext>
            </p:extLst>
          </p:nvPr>
        </p:nvGraphicFramePr>
        <p:xfrm>
          <a:off x="2232025" y="1290638"/>
          <a:ext cx="6413500" cy="4276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Picture 2" descr="E:\cloud\drive\websites\ppttemplate\ppt\logo-ppttemplate.pn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447155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1670" y="222195"/>
            <a:ext cx="8076896" cy="763525"/>
          </a:xfrm>
        </p:spPr>
        <p:txBody>
          <a:bodyPr>
            <a:normAutofit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456986" y="1901949"/>
            <a:ext cx="4123035" cy="571629"/>
          </a:xfrm>
        </p:spPr>
        <p:txBody>
          <a:bodyPr/>
          <a:lstStyle/>
          <a:p>
            <a:r>
              <a:rPr lang="en-US" dirty="0" smtClean="0"/>
              <a:t>Product A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56986" y="2512770"/>
            <a:ext cx="4123035" cy="2901394"/>
          </a:xfrm>
        </p:spPr>
        <p:txBody>
          <a:bodyPr/>
          <a:lstStyle/>
          <a:p>
            <a:r>
              <a:rPr lang="en-US" dirty="0" smtClean="0"/>
              <a:t>Feature 1</a:t>
            </a:r>
          </a:p>
          <a:p>
            <a:r>
              <a:rPr lang="en-US" dirty="0" smtClean="0"/>
              <a:t>Feature 2</a:t>
            </a:r>
          </a:p>
          <a:p>
            <a:r>
              <a:rPr lang="en-US" dirty="0" smtClean="0"/>
              <a:t>Feature 3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4580022" y="1901950"/>
            <a:ext cx="4106566" cy="571630"/>
          </a:xfrm>
        </p:spPr>
        <p:txBody>
          <a:bodyPr/>
          <a:lstStyle/>
          <a:p>
            <a:r>
              <a:rPr lang="en-US" dirty="0" smtClean="0"/>
              <a:t>Product B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4580021" y="2512771"/>
            <a:ext cx="4106566" cy="2901394"/>
          </a:xfrm>
        </p:spPr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477121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121</Words>
  <Application>Microsoft Office PowerPoint</Application>
  <PresentationFormat>On-screen Show (4:3)</PresentationFormat>
  <Paragraphs>38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Click to edit  Master title style</vt:lpstr>
      <vt:lpstr>Slide Title</vt:lpstr>
      <vt:lpstr>Slide Title</vt:lpstr>
      <vt:lpstr>Net Earth Chart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2015-01-15T20:20:56Z</dcterms:created>
  <dcterms:modified xsi:type="dcterms:W3CDTF">2015-01-15T20:21:07Z</dcterms:modified>
</cp:coreProperties>
</file>