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698A"/>
    <a:srgbClr val="003402"/>
    <a:srgbClr val="77AC00"/>
    <a:srgbClr val="006C12"/>
    <a:srgbClr val="DBFF01"/>
    <a:srgbClr val="FF6201"/>
    <a:srgbClr val="FE8602"/>
    <a:srgbClr val="D68B1C"/>
    <a:srgbClr val="32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A2C05-4704-46E3-BEB3-8E067CC0B8FA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26412-577E-475C-9137-86BEE4AA2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70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618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74900"/>
            <a:ext cx="8245765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29"/>
            <a:ext cx="8245765" cy="137434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2597FF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985720"/>
            <a:ext cx="778795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787956" cy="473385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681950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714" y="1443835"/>
            <a:ext cx="6871725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5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7490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138425"/>
            <a:ext cx="8246070" cy="137434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2597FF"/>
                </a:solidFill>
              </a:rPr>
              <a:t>Click to edit </a:t>
            </a:r>
          </a:p>
          <a:p>
            <a:r>
              <a:rPr lang="en-US" dirty="0" smtClean="0">
                <a:solidFill>
                  <a:srgbClr val="2597FF"/>
                </a:solidFill>
              </a:rPr>
              <a:t>Master subtitle style</a:t>
            </a:r>
            <a:endParaRPr lang="en-US" dirty="0">
              <a:solidFill>
                <a:srgbClr val="2597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73385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670283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49773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56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5826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2015-01-15T20:19:48Z</dcterms:created>
  <dcterms:modified xsi:type="dcterms:W3CDTF">2015-01-15T20:19:59Z</dcterms:modified>
</cp:coreProperties>
</file>