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00698A"/>
    <a:srgbClr val="003402"/>
    <a:srgbClr val="77AC00"/>
    <a:srgbClr val="006C12"/>
    <a:srgbClr val="DBFF01"/>
    <a:srgbClr val="FF6201"/>
    <a:srgbClr val="FE8602"/>
    <a:srgbClr val="D68B1C"/>
    <a:srgbClr val="32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A2C05-4704-46E3-BEB3-8E067CC0B8FA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26412-577E-475C-9137-86BEE4AA2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70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18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374900"/>
            <a:ext cx="8245765" cy="91623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291129"/>
            <a:ext cx="8245765" cy="137434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597FF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985720"/>
            <a:ext cx="778795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749245"/>
            <a:ext cx="7787956" cy="4733854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95" y="527605"/>
            <a:ext cx="6819508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1714" y="1443835"/>
            <a:ext cx="6871725" cy="473385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4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4"/>
            <a:ext cx="4123035" cy="335951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749245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60065"/>
            <a:ext cx="4106566" cy="335951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374900"/>
            <a:ext cx="8246070" cy="763525"/>
          </a:xfrm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rPr>
              <a:t>Click to edit Master title style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65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138425"/>
            <a:ext cx="8246070" cy="137434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2597FF"/>
                </a:solidFill>
              </a:rPr>
              <a:t>Click to edit </a:t>
            </a:r>
          </a:p>
          <a:p>
            <a:r>
              <a:rPr lang="en-US" dirty="0" smtClean="0">
                <a:solidFill>
                  <a:srgbClr val="2597FF"/>
                </a:solidFill>
              </a:rPr>
              <a:t>Master subtitle style</a:t>
            </a:r>
            <a:endParaRPr lang="en-US" dirty="0">
              <a:solidFill>
                <a:srgbClr val="2597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5"/>
            <a:ext cx="7940661" cy="473385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670283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596540"/>
            <a:ext cx="6670283" cy="473385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497737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561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985720"/>
            <a:ext cx="8076896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1901949"/>
            <a:ext cx="4123035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512770"/>
            <a:ext cx="4123035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1901950"/>
            <a:ext cx="4106566" cy="571630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512771"/>
            <a:ext cx="4106566" cy="2901394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5826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2015-01-15T20:19:48Z</dcterms:created>
  <dcterms:modified xsi:type="dcterms:W3CDTF">2015-01-15T20:19:59Z</dcterms:modified>
</cp:coreProperties>
</file>