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98A"/>
    <a:srgbClr val="003402"/>
    <a:srgbClr val="77AC00"/>
    <a:srgbClr val="006C12"/>
    <a:srgbClr val="2597FF"/>
    <a:srgbClr val="DBFF01"/>
    <a:srgbClr val="FF6201"/>
    <a:srgbClr val="FE8602"/>
    <a:srgbClr val="D68B1C"/>
    <a:srgbClr val="321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9CED2-3C8D-42B7-BE3A-7C3932BAEA18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E5A79-2C8F-4BC0-8510-98E32DB79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68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203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270" y="680310"/>
            <a:ext cx="8245765" cy="916230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rgbClr val="00B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269" y="1596540"/>
            <a:ext cx="8245765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4" y="374900"/>
            <a:ext cx="794066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5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4" y="1291130"/>
            <a:ext cx="7940661" cy="5191969"/>
          </a:xfrm>
        </p:spPr>
        <p:txBody>
          <a:bodyPr/>
          <a:lstStyle>
            <a:lvl1pPr algn="l"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algn="l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algn="l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algn="l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algn="l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0527" y="374900"/>
            <a:ext cx="6819508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5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7046" y="1291130"/>
            <a:ext cx="6871725" cy="4733855"/>
          </a:xfrm>
        </p:spPr>
        <p:txBody>
          <a:bodyPr/>
          <a:lstStyle>
            <a:lvl1pPr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5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291130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B05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1901950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algn="ctr"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 algn="ctr"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 algn="ctr"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 algn="ctr">
              <a:defRPr sz="16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291131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B05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1901951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algn="ctr"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 algn="ctr"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 algn="ctr"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 algn="ctr">
              <a:defRPr sz="16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27605"/>
            <a:ext cx="8246070" cy="91623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00B05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rPr>
              <a:t>Click to edit Master title style</a:t>
            </a:r>
            <a:endParaRPr lang="en-US" dirty="0">
              <a:solidFill>
                <a:srgbClr val="00B050"/>
              </a:solidFill>
              <a:effectLst>
                <a:outerShdw blurRad="50800" dist="38100" dir="2700000" algn="tl" rotWithShape="0">
                  <a:prstClr val="black">
                    <a:alpha val="65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443835"/>
            <a:ext cx="824607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22195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Slide Title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291130"/>
            <a:ext cx="7940661" cy="503926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670283" cy="763525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Slide Title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670283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1130104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477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222195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Slide Title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1596539"/>
            <a:ext cx="4123035" cy="571629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Product A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207360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1596540"/>
            <a:ext cx="4106566" cy="571630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Product B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207361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3113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2015-01-15T20:18:09Z</dcterms:created>
  <dcterms:modified xsi:type="dcterms:W3CDTF">2015-01-15T20:18:18Z</dcterms:modified>
</cp:coreProperties>
</file>