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A"/>
    <a:srgbClr val="003402"/>
    <a:srgbClr val="77AC00"/>
    <a:srgbClr val="006C12"/>
    <a:srgbClr val="2597FF"/>
    <a:srgbClr val="DBFF01"/>
    <a:srgbClr val="FF6201"/>
    <a:srgbClr val="FE8602"/>
    <a:srgbClr val="D68B1C"/>
    <a:srgbClr val="32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CED2-3C8D-42B7-BE3A-7C3932BAEA18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E5A79-2C8F-4BC0-8510-98E32DB7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0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270" y="680310"/>
            <a:ext cx="8245765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269" y="1596540"/>
            <a:ext cx="8245765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4" y="374900"/>
            <a:ext cx="794066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291130"/>
            <a:ext cx="7940661" cy="5191969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527" y="374900"/>
            <a:ext cx="681950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046" y="1291130"/>
            <a:ext cx="6871725" cy="4733855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29113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1901950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29113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1901951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246070" cy="91623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Click to edit Master title style</a:t>
            </a:r>
            <a:endParaRPr lang="en-US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443835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Slide Title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7940661" cy="503926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Slide Title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13010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Slide Title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596539"/>
            <a:ext cx="4123035" cy="571629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Product 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20736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596540"/>
            <a:ext cx="4106566" cy="57163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Product 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20736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11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2015-01-15T20:18:09Z</dcterms:created>
  <dcterms:modified xsi:type="dcterms:W3CDTF">2015-01-15T20:18:18Z</dcterms:modified>
</cp:coreProperties>
</file>