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1" r:id="rId5"/>
    <p:sldId id="258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98A"/>
    <a:srgbClr val="003402"/>
    <a:srgbClr val="77AC00"/>
    <a:srgbClr val="006C12"/>
    <a:srgbClr val="2597FF"/>
    <a:srgbClr val="DBFF01"/>
    <a:srgbClr val="FF6201"/>
    <a:srgbClr val="FE8602"/>
    <a:srgbClr val="D68B1C"/>
    <a:srgbClr val="321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90" y="10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Resources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dk1">
                  <a:tint val="885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dk1">
                  <a:tint val="5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dk1">
                  <a:tint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dk1">
                  <a:tint val="985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09CED2-3C8D-42B7-BE3A-7C3932BAEA18}" type="datetimeFigureOut">
              <a:rPr lang="en-US" smtClean="0"/>
              <a:t>1/16/2015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BE5A79-2C8F-4BC0-8510-98E32DB79C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0681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1203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9270" y="680310"/>
            <a:ext cx="8245765" cy="916230"/>
          </a:xfrm>
          <a:effectLst/>
        </p:spPr>
        <p:txBody>
          <a:bodyPr>
            <a:normAutofit/>
          </a:bodyPr>
          <a:lstStyle>
            <a:lvl1pPr algn="ctr">
              <a:defRPr sz="3600">
                <a:solidFill>
                  <a:srgbClr val="00B05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9269" y="1596540"/>
            <a:ext cx="8245765" cy="61082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lumMod val="50000"/>
                    <a:lumOff val="50000"/>
                  </a:schemeClr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374" y="374900"/>
            <a:ext cx="7940660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B050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4374" y="1291130"/>
            <a:ext cx="7940661" cy="5191969"/>
          </a:xfrm>
        </p:spPr>
        <p:txBody>
          <a:bodyPr/>
          <a:lstStyle>
            <a:lvl1pPr algn="l"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algn="l"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 algn="l"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 algn="l"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 algn="l"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0527" y="374900"/>
            <a:ext cx="6819508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B050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7046" y="1291130"/>
            <a:ext cx="6871725" cy="4733855"/>
          </a:xfrm>
        </p:spPr>
        <p:txBody>
          <a:bodyPr/>
          <a:lstStyle>
            <a:lvl1pPr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1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527605"/>
            <a:ext cx="8229600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B050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986" y="1291130"/>
            <a:ext cx="4123035" cy="571629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00B05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986" y="1901950"/>
            <a:ext cx="4123035" cy="3359511"/>
          </a:xfrm>
        </p:spPr>
        <p:txBody>
          <a:bodyPr/>
          <a:lstStyle>
            <a:lvl1pPr algn="ctr">
              <a:defRPr sz="2400">
                <a:solidFill>
                  <a:schemeClr val="accent1">
                    <a:lumMod val="50000"/>
                  </a:schemeClr>
                </a:solidFill>
              </a:defRPr>
            </a:lvl1pPr>
            <a:lvl2pPr algn="ctr">
              <a:defRPr sz="2000">
                <a:solidFill>
                  <a:schemeClr val="accent1">
                    <a:lumMod val="50000"/>
                  </a:schemeClr>
                </a:solidFill>
              </a:defRPr>
            </a:lvl2pPr>
            <a:lvl3pPr algn="ctr">
              <a:defRPr sz="1800">
                <a:solidFill>
                  <a:schemeClr val="accent1">
                    <a:lumMod val="50000"/>
                  </a:schemeClr>
                </a:solidFill>
              </a:defRPr>
            </a:lvl3pPr>
            <a:lvl4pPr algn="ctr">
              <a:defRPr sz="1600">
                <a:solidFill>
                  <a:schemeClr val="accent1">
                    <a:lumMod val="50000"/>
                  </a:schemeClr>
                </a:solidFill>
              </a:defRPr>
            </a:lvl4pPr>
            <a:lvl5pPr algn="ctr">
              <a:defRPr sz="1600">
                <a:solidFill>
                  <a:schemeClr val="accent1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0022" y="1291131"/>
            <a:ext cx="4106566" cy="571630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00B05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80021" y="1901951"/>
            <a:ext cx="4106566" cy="3359511"/>
          </a:xfrm>
        </p:spPr>
        <p:txBody>
          <a:bodyPr/>
          <a:lstStyle>
            <a:lvl1pPr algn="ctr">
              <a:defRPr sz="2400">
                <a:solidFill>
                  <a:schemeClr val="accent1">
                    <a:lumMod val="50000"/>
                  </a:schemeClr>
                </a:solidFill>
              </a:defRPr>
            </a:lvl1pPr>
            <a:lvl2pPr algn="ctr">
              <a:defRPr sz="2000">
                <a:solidFill>
                  <a:schemeClr val="accent1">
                    <a:lumMod val="50000"/>
                  </a:schemeClr>
                </a:solidFill>
              </a:defRPr>
            </a:lvl2pPr>
            <a:lvl3pPr algn="ctr">
              <a:defRPr sz="1800">
                <a:solidFill>
                  <a:schemeClr val="accent1">
                    <a:lumMod val="50000"/>
                  </a:schemeClr>
                </a:solidFill>
              </a:defRPr>
            </a:lvl3pPr>
            <a:lvl4pPr algn="ctr">
              <a:defRPr sz="1600">
                <a:solidFill>
                  <a:schemeClr val="accent1">
                    <a:lumMod val="50000"/>
                  </a:schemeClr>
                </a:solidFill>
              </a:defRPr>
            </a:lvl4pPr>
            <a:lvl5pPr algn="ctr">
              <a:defRPr sz="1600">
                <a:solidFill>
                  <a:schemeClr val="accent1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thanksgiving&amp;utm_content=0056&amp;utm_campaign=ppt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527605"/>
            <a:ext cx="8246070" cy="916230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rgbClr val="00B050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rPr>
              <a:t>Click to edit Master title style</a:t>
            </a:r>
            <a:endParaRPr lang="en-US" dirty="0">
              <a:solidFill>
                <a:srgbClr val="00B050"/>
              </a:solidFill>
              <a:effectLst>
                <a:outerShdw blurRad="50800" dist="38100" dir="2700000" algn="tl" rotWithShape="0">
                  <a:prstClr val="black">
                    <a:alpha val="65000"/>
                  </a:prst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1443835"/>
            <a:ext cx="8246070" cy="61082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222195"/>
            <a:ext cx="8093365" cy="763525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Slide Title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291130"/>
            <a:ext cx="7940661" cy="5039263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76015" y="527605"/>
            <a:ext cx="6670283" cy="763525"/>
          </a:xfrm>
        </p:spPr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Slide Title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976015" y="1596540"/>
            <a:ext cx="6670283" cy="4733855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 Earth Chart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1130104"/>
              </p:ext>
            </p:extLst>
          </p:nvPr>
        </p:nvGraphicFramePr>
        <p:xfrm>
          <a:off x="2232025" y="1290638"/>
          <a:ext cx="6413500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477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670" y="222195"/>
            <a:ext cx="8076896" cy="763525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Slide Title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6986" y="1596539"/>
            <a:ext cx="4123035" cy="571629"/>
          </a:xfrm>
        </p:spPr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Product A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6986" y="2207360"/>
            <a:ext cx="4123035" cy="2901394"/>
          </a:xfrm>
        </p:spPr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580022" y="1596540"/>
            <a:ext cx="4106566" cy="571630"/>
          </a:xfrm>
        </p:spPr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Product B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580021" y="2207361"/>
            <a:ext cx="4106566" cy="2901394"/>
          </a:xfrm>
        </p:spPr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31130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124</Words>
  <Application>Microsoft Office PowerPoint</Application>
  <PresentationFormat>On-screen Show (4:3)</PresentationFormat>
  <Paragraphs>38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Click to edit Master title style</vt:lpstr>
      <vt:lpstr>Slide Title</vt:lpstr>
      <vt:lpstr>Slide Title</vt:lpstr>
      <vt:lpstr>Net Earth Chart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2015-01-15T20:18:09Z</dcterms:created>
  <dcterms:modified xsi:type="dcterms:W3CDTF">2015-01-15T20:18:18Z</dcterms:modified>
</cp:coreProperties>
</file>