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8A"/>
    <a:srgbClr val="003402"/>
    <a:srgbClr val="77AC00"/>
    <a:srgbClr val="006C12"/>
    <a:srgbClr val="2597FF"/>
    <a:srgbClr val="DBFF01"/>
    <a:srgbClr val="FF6201"/>
    <a:srgbClr val="FE8602"/>
    <a:srgbClr val="D68B1C"/>
    <a:srgbClr val="321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0C6FD-B07E-4B76-99E1-F97C11966029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47F86-8174-4976-8479-079FBFA7B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27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590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9270" y="4345230"/>
            <a:ext cx="7177135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270" y="3276295"/>
            <a:ext cx="732984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4" y="222195"/>
            <a:ext cx="794066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4" y="1291130"/>
            <a:ext cx="7940661" cy="5191969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0527" y="374900"/>
            <a:ext cx="6819508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7046" y="1291130"/>
            <a:ext cx="6871725" cy="4733855"/>
          </a:xfrm>
        </p:spPr>
        <p:txBody>
          <a:bodyPr/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291130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1901950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291131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1901951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497935"/>
            <a:ext cx="7482544" cy="1374345"/>
          </a:xfrm>
        </p:spPr>
        <p:txBody>
          <a:bodyPr>
            <a:noAutofit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rPr>
              <a:t>Click to edit </a:t>
            </a:r>
            <a:br>
              <a:rPr lang="en-US" dirty="0" smtClean="0"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rPr>
            </a:b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rPr>
              <a:t>Master title style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65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429000"/>
            <a:ext cx="748254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291130"/>
            <a:ext cx="7940661" cy="503926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670283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1373254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3837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1596539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207360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159654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207361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1541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2015-01-15T20:16:04Z</dcterms:created>
  <dcterms:modified xsi:type="dcterms:W3CDTF">2015-01-15T20:19:00Z</dcterms:modified>
</cp:coreProperties>
</file>