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8A"/>
    <a:srgbClr val="003402"/>
    <a:srgbClr val="77AC00"/>
    <a:srgbClr val="006C12"/>
    <a:srgbClr val="2597FF"/>
    <a:srgbClr val="DBFF01"/>
    <a:srgbClr val="FF6201"/>
    <a:srgbClr val="FE8602"/>
    <a:srgbClr val="D68B1C"/>
    <a:srgbClr val="32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C6FD-B07E-4B76-99E1-F97C11966029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47F86-8174-4976-8479-079FBFA7B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7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59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9270" y="4345230"/>
            <a:ext cx="7177135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270" y="3276295"/>
            <a:ext cx="732984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4" y="222195"/>
            <a:ext cx="794066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4" y="1291130"/>
            <a:ext cx="7940661" cy="5191969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527" y="374900"/>
            <a:ext cx="681950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046" y="1291130"/>
            <a:ext cx="6871725" cy="4733855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29113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1901950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29113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1901951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5"/>
            <a:ext cx="7482544" cy="137434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Click to edit </a:t>
            </a:r>
            <a:b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</a:b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29000"/>
            <a:ext cx="748254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7940661" cy="503926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670283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37325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83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59653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20736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59654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20736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54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2015-01-15T20:16:04Z</dcterms:created>
  <dcterms:modified xsi:type="dcterms:W3CDTF">2015-01-15T20:19:00Z</dcterms:modified>
</cp:coreProperties>
</file>