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9" r:id="rId4"/>
    <p:sldId id="258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E00"/>
    <a:srgbClr val="DE7400"/>
    <a:srgbClr val="4E863A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990B0-5BEE-466B-853C-9608DB6BC8FB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188CF-D49B-46CE-9D2C-173C289C5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29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B8DFF-3B96-41A0-9B28-6E55A2E48E01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C6CA-E053-4EC7-B801-A64BBB984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1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 rot="171010">
            <a:off x="4816958" y="3989704"/>
            <a:ext cx="4182073" cy="762000"/>
          </a:xfrm>
        </p:spPr>
        <p:txBody>
          <a:bodyPr>
            <a:noAutofit/>
          </a:bodyPr>
          <a:lstStyle>
            <a:lvl1pPr algn="ctr">
              <a:defRPr sz="36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Your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71010">
            <a:off x="5350157" y="4759801"/>
            <a:ext cx="3440946" cy="381000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526176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46435" y="148130"/>
            <a:ext cx="81534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838200" y="1443835"/>
            <a:ext cx="8153400" cy="526176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0149">
            <a:off x="4950370" y="4221820"/>
            <a:ext cx="3806405" cy="893112"/>
          </a:xfrm>
        </p:spPr>
        <p:txBody>
          <a:bodyPr anchor="t"/>
          <a:lstStyle>
            <a:lvl1pPr algn="l">
              <a:defRPr sz="2800" b="1" cap="all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200149">
            <a:off x="5034167" y="3875467"/>
            <a:ext cx="3757908" cy="350240"/>
          </a:xfrm>
        </p:spPr>
        <p:txBody>
          <a:bodyPr anchor="b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9135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21217"/>
            <a:ext cx="4040188" cy="37985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9135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21217"/>
            <a:ext cx="4041775" cy="37985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itchFamily="34" charset="0"/>
          <a:ea typeface="Microsoft Himalaya" pitchFamily="2" charset="0"/>
          <a:cs typeface="Microsoft New Tai Lue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Microsoft New Tai Lue" pitchFamily="34" charset="0"/>
          <a:ea typeface="+mn-ea"/>
          <a:cs typeface="Microsoft New Tai Lue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Microsoft New Tai Lue" pitchFamily="34" charset="0"/>
          <a:ea typeface="+mn-ea"/>
          <a:cs typeface="Microsoft New Tai Lue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Microsoft New Tai Lue" pitchFamily="34" charset="0"/>
          <a:ea typeface="+mn-ea"/>
          <a:cs typeface="Microsoft New Tai Lue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Microsoft New Tai Lue" pitchFamily="34" charset="0"/>
          <a:ea typeface="+mn-ea"/>
          <a:cs typeface="Microsoft New Tai Lue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Microsoft New Tai Lue" pitchFamily="34" charset="0"/>
          <a:ea typeface="+mn-ea"/>
          <a:cs typeface="Microsoft New Tai Lu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ppttemplatenet" TargetMode="External"/><Relationship Id="rId2" Type="http://schemas.openxmlformats.org/officeDocument/2006/relationships/hyperlink" Target="http://ppttemplate.net/?utm_source=ppt&amp;utm_medium=link&amp;utm_term=basic&amp;utm_content=lastslide&amp;utm_campaign=ppt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hyperlink" Target="http://ppttemplate.net/?utm_source=ppt&amp;utm_medium=logo&amp;utm_term=orange&amp;utm_content=0050&amp;utm_campaign=pp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00">
            <a:off x="7899981" y="5125702"/>
            <a:ext cx="1167819" cy="25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 dirty="0"/>
          </a:p>
        </p:txBody>
      </p:sp>
      <p:pic>
        <p:nvPicPr>
          <p:cNvPr id="5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477000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981" y="6477000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 smtClean="0"/>
              <a:t>Feature 4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 smtClean="0"/>
              <a:t>Feature 4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477000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50000">
              <a:schemeClr val="accent1"/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 txBox="1">
            <a:spLocks/>
          </p:cNvSpPr>
          <p:nvPr/>
        </p:nvSpPr>
        <p:spPr>
          <a:xfrm>
            <a:off x="228600" y="3581705"/>
            <a:ext cx="8771845" cy="1902255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182880" rIns="91440" bIns="18288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1600" smtClean="0">
                <a:solidFill>
                  <a:schemeClr val="bg1"/>
                </a:solidFill>
              </a:rPr>
              <a:t>You can download this template from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schemeClr val="bg1"/>
                </a:solidFill>
                <a:hlinkClick r:id="rId2"/>
              </a:rPr>
              <a:t>pptTemplate.net</a:t>
            </a:r>
            <a:endParaRPr lang="en-US" sz="240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schemeClr val="bg1"/>
                </a:solidFill>
              </a:rPr>
              <a:t>Follow us on Twitter</a:t>
            </a:r>
            <a:endParaRPr lang="en-US" sz="160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600">
                <a:solidFill>
                  <a:schemeClr val="bg1"/>
                </a:solidFill>
                <a:hlinkClick r:id="rId3"/>
              </a:rPr>
              <a:t>@ppttemplatenet</a:t>
            </a:r>
            <a:r>
              <a:rPr lang="en-US" sz="160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-3629" y="2207360"/>
            <a:ext cx="9144000" cy="1040914"/>
            <a:chOff x="-3629" y="2998906"/>
            <a:chExt cx="9144000" cy="1040914"/>
          </a:xfrm>
        </p:grpSpPr>
        <p:sp>
          <p:nvSpPr>
            <p:cNvPr id="8" name="Rectangle 7"/>
            <p:cNvSpPr/>
            <p:nvPr/>
          </p:nvSpPr>
          <p:spPr>
            <a:xfrm>
              <a:off x="-3629" y="3041313"/>
              <a:ext cx="9144000" cy="956100"/>
            </a:xfrm>
            <a:prstGeom prst="rect">
              <a:avLst/>
            </a:prstGeom>
            <a:gradFill flip="none" rotWithShape="1">
              <a:gsLst>
                <a:gs pos="71000">
                  <a:schemeClr val="bg1"/>
                </a:gs>
                <a:gs pos="0">
                  <a:schemeClr val="bg1">
                    <a:lumMod val="75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457200" y="2998906"/>
              <a:ext cx="853973" cy="1040914"/>
              <a:chOff x="6522100" y="381000"/>
              <a:chExt cx="1250303" cy="1524000"/>
            </a:xfrm>
          </p:grpSpPr>
          <p:sp>
            <p:nvSpPr>
              <p:cNvPr id="10" name="Freeform 9"/>
              <p:cNvSpPr/>
              <p:nvPr userDrawn="1"/>
            </p:nvSpPr>
            <p:spPr>
              <a:xfrm>
                <a:off x="769503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1" name="Isosceles Triangle 10"/>
              <p:cNvSpPr/>
              <p:nvPr userDrawn="1"/>
            </p:nvSpPr>
            <p:spPr>
              <a:xfrm flipV="1">
                <a:off x="6550567" y="381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2" name="Freeform 11"/>
              <p:cNvSpPr/>
              <p:nvPr userDrawn="1"/>
            </p:nvSpPr>
            <p:spPr>
              <a:xfrm flipH="1">
                <a:off x="652210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3" name="Freeform 12"/>
              <p:cNvSpPr/>
              <p:nvPr userDrawn="1"/>
            </p:nvSpPr>
            <p:spPr>
              <a:xfrm flipV="1">
                <a:off x="7695033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4" name="Freeform 13"/>
              <p:cNvSpPr/>
              <p:nvPr userDrawn="1"/>
            </p:nvSpPr>
            <p:spPr>
              <a:xfrm flipH="1" flipV="1">
                <a:off x="6522100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5" name="Isosceles Triangle 14"/>
              <p:cNvSpPr/>
              <p:nvPr userDrawn="1"/>
            </p:nvSpPr>
            <p:spPr>
              <a:xfrm>
                <a:off x="6550567" y="1143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</p:grpSp>
        <p:pic>
          <p:nvPicPr>
            <p:cNvPr id="16" name="Picture 2" descr="E:\cloud\drive\websites\ppttemplate\ppt\logo-ppttemplate.pn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2245" y="3197350"/>
              <a:ext cx="3314701" cy="71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17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225-wanted-style-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Words>66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20225-wanted-style-5</vt:lpstr>
      <vt:lpstr>Presentation Title</vt:lpstr>
      <vt:lpstr>Slide Title</vt:lpstr>
      <vt:lpstr>Slide Title</vt:lpstr>
      <vt:lpstr>Slide Title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Lemuel Conde</dc:creator>
  <cp:lastModifiedBy>Lemuel Conde</cp:lastModifiedBy>
  <cp:revision>29</cp:revision>
  <dcterms:created xsi:type="dcterms:W3CDTF">2014-01-21T04:35:43Z</dcterms:created>
  <dcterms:modified xsi:type="dcterms:W3CDTF">2014-03-26T10:21:14Z</dcterms:modified>
</cp:coreProperties>
</file>