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3/26/2014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3/26/2014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 rot="171010">
            <a:off x="4816958" y="3989704"/>
            <a:ext cx="4182073" cy="762000"/>
          </a:xfrm>
        </p:spPr>
        <p:txBody>
          <a:bodyPr>
            <a:noAutofit/>
          </a:bodyPr>
          <a:lstStyle>
            <a:lvl1pPr algn="ctr">
              <a:defRPr sz="3600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71010">
            <a:off x="5350157" y="4759801"/>
            <a:ext cx="3440946" cy="381000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46435" y="148130"/>
            <a:ext cx="81534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838200" y="1443835"/>
            <a:ext cx="81534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00149">
            <a:off x="4950370" y="4221820"/>
            <a:ext cx="3806405" cy="893112"/>
          </a:xfrm>
        </p:spPr>
        <p:txBody>
          <a:bodyPr anchor="t"/>
          <a:lstStyle>
            <a:lvl1pPr algn="l">
              <a:defRPr sz="28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200149">
            <a:off x="5034167" y="3875467"/>
            <a:ext cx="3757908" cy="350240"/>
          </a:xfrm>
        </p:spPr>
        <p:txBody>
          <a:bodyPr anchor="b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000">
            <a:off x="7899981" y="5125702"/>
            <a:ext cx="1167819" cy="251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4770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9981" y="64770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64770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225-wanted-style-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20225-wanted-style-5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Lemuel Conde</cp:lastModifiedBy>
  <cp:revision>29</cp:revision>
  <dcterms:created xsi:type="dcterms:W3CDTF">2014-01-21T04:35:43Z</dcterms:created>
  <dcterms:modified xsi:type="dcterms:W3CDTF">2014-03-26T10:21:14Z</dcterms:modified>
</cp:coreProperties>
</file>