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 rot="171010">
            <a:off x="4816958" y="3989704"/>
            <a:ext cx="4182073" cy="762000"/>
          </a:xfrm>
        </p:spPr>
        <p:txBody>
          <a:bodyPr>
            <a:noAutofit/>
          </a:bodyPr>
          <a:lstStyle>
            <a:lvl1pPr algn="ctr">
              <a:defRPr sz="3600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71010">
            <a:off x="5350157" y="4759801"/>
            <a:ext cx="3440946" cy="381000"/>
          </a:xfrm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46435" y="148130"/>
            <a:ext cx="81534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443835"/>
            <a:ext cx="8153400" cy="526176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00149">
            <a:off x="4950370" y="4221820"/>
            <a:ext cx="3806405" cy="893112"/>
          </a:xfrm>
        </p:spPr>
        <p:txBody>
          <a:bodyPr anchor="t"/>
          <a:lstStyle>
            <a:lvl1pPr algn="l">
              <a:defRPr sz="2800" b="1" cap="all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200149">
            <a:off x="5034167" y="3875467"/>
            <a:ext cx="3757908" cy="350240"/>
          </a:xfrm>
        </p:spPr>
        <p:txBody>
          <a:bodyPr anchor="b"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pttemplatenet" TargetMode="External"/><Relationship Id="rId2" Type="http://schemas.openxmlformats.org/officeDocument/2006/relationships/hyperlink" Target="http://ppttemplate.net/?utm_source=ppt&amp;utm_medium=link&amp;utm_term=basic&amp;utm_content=lastslide&amp;utm_campaign=ppt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png"/><Relationship Id="rId4" Type="http://schemas.openxmlformats.org/officeDocument/2006/relationships/hyperlink" Target="http://ppttemplate.net/?utm_source=ppt&amp;utm_medium=logo&amp;utm_term=orange&amp;utm_content=0050&amp;utm_campaign=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000">
            <a:off x="7899981" y="5125702"/>
            <a:ext cx="1167819" cy="25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 dirty="0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47700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9981" y="647700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47700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0000">
              <a:schemeClr val="accent1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581705"/>
            <a:ext cx="8771845" cy="1902255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182880" rIns="91440" bIns="18288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You can download this template from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schemeClr val="bg1"/>
                </a:solidFill>
                <a:hlinkClick r:id="rId2"/>
              </a:rPr>
              <a:t>pptTemplate.net</a:t>
            </a: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Follow us on Twitter</a:t>
            </a:r>
            <a:endParaRPr lang="en-US" sz="160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>
                <a:solidFill>
                  <a:schemeClr val="bg1"/>
                </a:solidFill>
                <a:hlinkClick r:id="rId3"/>
              </a:rPr>
              <a:t>@ppttemplatenet</a:t>
            </a:r>
            <a:r>
              <a:rPr lang="en-US" sz="160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3629" y="2207360"/>
            <a:ext cx="9144000" cy="1040914"/>
            <a:chOff x="-3629" y="2998906"/>
            <a:chExt cx="9144000" cy="1040914"/>
          </a:xfrm>
        </p:grpSpPr>
        <p:sp>
          <p:nvSpPr>
            <p:cNvPr id="8" name="Rectangle 7"/>
            <p:cNvSpPr/>
            <p:nvPr/>
          </p:nvSpPr>
          <p:spPr>
            <a:xfrm>
              <a:off x="-3629" y="3041313"/>
              <a:ext cx="9144000" cy="956100"/>
            </a:xfrm>
            <a:prstGeom prst="rect">
              <a:avLst/>
            </a:prstGeom>
            <a:gradFill flip="none" rotWithShape="1">
              <a:gsLst>
                <a:gs pos="71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57200" y="2998906"/>
              <a:ext cx="853973" cy="1040914"/>
              <a:chOff x="6522100" y="381000"/>
              <a:chExt cx="1250303" cy="1524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769503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1" name="Isosceles Triangle 10"/>
              <p:cNvSpPr/>
              <p:nvPr userDrawn="1"/>
            </p:nvSpPr>
            <p:spPr>
              <a:xfrm flipV="1">
                <a:off x="6550567" y="381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2" name="Freeform 11"/>
              <p:cNvSpPr/>
              <p:nvPr userDrawn="1"/>
            </p:nvSpPr>
            <p:spPr>
              <a:xfrm flipH="1">
                <a:off x="652210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3" name="Freeform 12"/>
              <p:cNvSpPr/>
              <p:nvPr userDrawn="1"/>
            </p:nvSpPr>
            <p:spPr>
              <a:xfrm flipV="1">
                <a:off x="7695033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4" name="Freeform 13"/>
              <p:cNvSpPr/>
              <p:nvPr userDrawn="1"/>
            </p:nvSpPr>
            <p:spPr>
              <a:xfrm flipH="1" flipV="1">
                <a:off x="6522100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5" name="Isosceles Triangle 14"/>
              <p:cNvSpPr/>
              <p:nvPr userDrawn="1"/>
            </p:nvSpPr>
            <p:spPr>
              <a:xfrm>
                <a:off x="6550567" y="1143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162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</p:grpSp>
        <p:pic>
          <p:nvPicPr>
            <p:cNvPr id="16" name="Picture 2" descr="E:\cloud\drive\websites\ppttemplate\ppt\logo-ppttemplat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245" y="3197350"/>
              <a:ext cx="3314701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225-wanted-style-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</TotalTime>
  <Words>66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20225-wanted-style-5</vt:lpstr>
      <vt:lpstr>Presentation Title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Lemuel Conde</cp:lastModifiedBy>
  <cp:revision>29</cp:revision>
  <dcterms:created xsi:type="dcterms:W3CDTF">2014-01-21T04:35:43Z</dcterms:created>
  <dcterms:modified xsi:type="dcterms:W3CDTF">2014-03-26T10:21:14Z</dcterms:modified>
</cp:coreProperties>
</file>