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3/25/2014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3/25/2014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 rot="-60000">
            <a:off x="1519709" y="5233912"/>
            <a:ext cx="6001372" cy="7620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-60000">
            <a:off x="2214112" y="6004009"/>
            <a:ext cx="4937836" cy="381000"/>
          </a:xfrm>
        </p:spPr>
        <p:txBody>
          <a:bodyPr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46435" y="148130"/>
            <a:ext cx="81534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838200" y="1443835"/>
            <a:ext cx="8153400" cy="526176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668786" y="5454510"/>
            <a:ext cx="5648529" cy="893112"/>
          </a:xfrm>
        </p:spPr>
        <p:txBody>
          <a:bodyPr anchor="t"/>
          <a:lstStyle>
            <a:lvl1pPr algn="l">
              <a:defRPr sz="3600" b="1" cap="all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-60000">
            <a:off x="1767964" y="5108030"/>
            <a:ext cx="5576560" cy="350240"/>
          </a:xfrm>
        </p:spPr>
        <p:txBody>
          <a:bodyPr anchor="b">
            <a:no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?utm_source=ppt&amp;utm_medium=link&amp;utm_term=basic&amp;utm_content=lastslide&amp;utm_campaign=ppt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0000">
            <a:off x="6633437" y="6272532"/>
            <a:ext cx="1167819" cy="251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 dirty="0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47700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9981" y="647700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47700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You can download this template from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Follow us on Twitter</a:t>
            </a:r>
            <a:endParaRPr lang="en-US" sz="160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>
                <a:solidFill>
                  <a:schemeClr val="bg1"/>
                </a:solidFill>
                <a:hlinkClick r:id="rId3"/>
              </a:rPr>
              <a:t>@ppttemplatenet</a:t>
            </a:r>
            <a:r>
              <a:rPr lang="en-US" sz="160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224-wanted-style-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Words>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20224-wanted-style-4</vt:lpstr>
      <vt:lpstr>Presentation Title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Lemuel Conde</cp:lastModifiedBy>
  <cp:revision>29</cp:revision>
  <dcterms:created xsi:type="dcterms:W3CDTF">2014-01-21T04:35:43Z</dcterms:created>
  <dcterms:modified xsi:type="dcterms:W3CDTF">2014-03-25T13:06:41Z</dcterms:modified>
</cp:coreProperties>
</file>