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 rot="-60000">
            <a:off x="1519709" y="5233912"/>
            <a:ext cx="6001372" cy="7620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60000">
            <a:off x="2214112" y="6004009"/>
            <a:ext cx="4937836" cy="381000"/>
          </a:xfrm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46435" y="148130"/>
            <a:ext cx="81534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443835"/>
            <a:ext cx="81534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668786" y="5454510"/>
            <a:ext cx="5648529" cy="893112"/>
          </a:xfrm>
        </p:spPr>
        <p:txBody>
          <a:bodyPr anchor="t"/>
          <a:lstStyle>
            <a:lvl1pPr algn="l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60000">
            <a:off x="1767964" y="5108030"/>
            <a:ext cx="5576560" cy="350240"/>
          </a:xfrm>
        </p:spPr>
        <p:txBody>
          <a:bodyPr anchor="b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0000">
            <a:off x="6633437" y="6272532"/>
            <a:ext cx="1167819" cy="251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981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47700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224-wanted-style-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20224-wanted-style-4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29</cp:revision>
  <dcterms:created xsi:type="dcterms:W3CDTF">2014-01-21T04:35:43Z</dcterms:created>
  <dcterms:modified xsi:type="dcterms:W3CDTF">2014-03-25T13:06:41Z</dcterms:modified>
</cp:coreProperties>
</file>