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 rot="171010">
            <a:off x="4816958" y="3989704"/>
            <a:ext cx="4182073" cy="762000"/>
          </a:xfrm>
        </p:spPr>
        <p:txBody>
          <a:bodyPr>
            <a:noAutofit/>
          </a:bodyPr>
          <a:lstStyle>
            <a:lvl1pPr algn="ctr">
              <a:defRPr sz="360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71010">
            <a:off x="5350157" y="4759801"/>
            <a:ext cx="3440946" cy="381000"/>
          </a:xfrm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46435" y="148130"/>
            <a:ext cx="81534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443835"/>
            <a:ext cx="8153400" cy="526176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00149">
            <a:off x="4950370" y="4221820"/>
            <a:ext cx="3806405" cy="893112"/>
          </a:xfrm>
        </p:spPr>
        <p:txBody>
          <a:bodyPr anchor="t"/>
          <a:lstStyle>
            <a:lvl1pPr algn="l">
              <a:defRPr sz="2800" b="1" cap="all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200149">
            <a:off x="5034167" y="3875467"/>
            <a:ext cx="3757908" cy="350240"/>
          </a:xfrm>
        </p:spPr>
        <p:txBody>
          <a:bodyPr anchor="b"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?utm_source=ppt&amp;utm_medium=link&amp;utm_term=basic&amp;utm_content=lastslide&amp;utm_campaign=ppt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000">
            <a:off x="7899981" y="5125702"/>
            <a:ext cx="1167819" cy="25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 dirty="0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47700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9981" y="647700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47700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You can download this template from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Follow us on Twitter</a:t>
            </a:r>
            <a:endParaRPr lang="en-US" sz="160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>
                <a:solidFill>
                  <a:schemeClr val="bg1"/>
                </a:solidFill>
                <a:hlinkClick r:id="rId3"/>
              </a:rPr>
              <a:t>@ppttemplatenet</a:t>
            </a:r>
            <a:r>
              <a:rPr lang="en-US" sz="160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223-wanted-style-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</TotalTime>
  <Words>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Microsoft Himalaya</vt:lpstr>
      <vt:lpstr>Microsoft New Tai Lue</vt:lpstr>
      <vt:lpstr>20223-wanted-style-3</vt:lpstr>
      <vt:lpstr>Presentation Title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Julian</cp:lastModifiedBy>
  <cp:revision>27</cp:revision>
  <dcterms:created xsi:type="dcterms:W3CDTF">2014-01-21T04:35:43Z</dcterms:created>
  <dcterms:modified xsi:type="dcterms:W3CDTF">2015-01-12T17:58:43Z</dcterms:modified>
</cp:coreProperties>
</file>