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21480000">
            <a:off x="1549400" y="5257800"/>
            <a:ext cx="6019800" cy="7620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80000">
            <a:off x="2082800" y="60198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034" y="148130"/>
            <a:ext cx="8305801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5799" y="1443835"/>
            <a:ext cx="8305801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120000">
            <a:off x="1216754" y="5486383"/>
            <a:ext cx="6473958" cy="893112"/>
          </a:xfrm>
        </p:spPr>
        <p:txBody>
          <a:bodyPr anchor="t"/>
          <a:lstStyle>
            <a:lvl1pPr algn="l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120000">
            <a:off x="1300561" y="5140623"/>
            <a:ext cx="6391474" cy="35024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0000">
            <a:off x="6492240" y="6309360"/>
            <a:ext cx="1167819" cy="25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181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181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22-wanted-style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20222-wanted-style-2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25</cp:revision>
  <dcterms:created xsi:type="dcterms:W3CDTF">2014-01-21T04:35:43Z</dcterms:created>
  <dcterms:modified xsi:type="dcterms:W3CDTF">2015-01-12T17:54:12Z</dcterms:modified>
</cp:coreProperties>
</file>