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9400" y="5334000"/>
            <a:ext cx="6019800" cy="7620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60960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5648325"/>
            <a:ext cx="69342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200" y="5194300"/>
            <a:ext cx="6934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381" y="49299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  <a:endParaRPr lang="en-US" smtClean="0"/>
          </a:p>
        </p:txBody>
      </p:sp>
      <p:pic>
        <p:nvPicPr>
          <p:cNvPr id="8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21-wanted-style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20221-wanted-style-1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24</cp:revision>
  <dcterms:created xsi:type="dcterms:W3CDTF">2014-01-21T04:35:43Z</dcterms:created>
  <dcterms:modified xsi:type="dcterms:W3CDTF">2014-03-22T12:41:31Z</dcterms:modified>
</cp:coreProperties>
</file>