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CEFF"/>
    <a:srgbClr val="FF3399"/>
    <a:srgbClr val="CC3399"/>
    <a:srgbClr val="70AC2E"/>
    <a:srgbClr val="C19FFF"/>
    <a:srgbClr val="CAB4EA"/>
    <a:srgbClr val="D3B5E9"/>
    <a:srgbClr val="D68B1C"/>
    <a:srgbClr val="FFE0A3"/>
    <a:srgbClr val="D000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9BB65-4AA8-47B4-822B-DAC14A43C0FD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B7EFBB-7794-417F-8B96-5189EBE4F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09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080" y="5108755"/>
            <a:ext cx="7772400" cy="9162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1425" y="4039820"/>
            <a:ext cx="6400800" cy="106893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FFC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45811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0"/>
            <a:ext cx="8229600" cy="3766098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680310"/>
            <a:ext cx="671993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443835"/>
            <a:ext cx="671993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822960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73020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36006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73020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6006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halloween&amp;utm_content=0053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halloween&amp;utm_content=0053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halloween&amp;utm_content=0053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halloween&amp;utm_content=0053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office&amp;utm_content=0052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Your Scary Title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1425" y="4192525"/>
            <a:ext cx="6400800" cy="1068935"/>
          </a:xfrm>
        </p:spPr>
        <p:txBody>
          <a:bodyPr>
            <a:normAutofit/>
          </a:bodyPr>
          <a:lstStyle/>
          <a:p>
            <a:r>
              <a:rPr lang="en-US" smtClean="0"/>
              <a:t>Enter your topic or idea here</a:t>
            </a:r>
          </a:p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953" y="6601740"/>
            <a:ext cx="1189047" cy="25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953" y="6601740"/>
            <a:ext cx="1189047" cy="25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953" y="6601740"/>
            <a:ext cx="1189047" cy="25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953" y="6601740"/>
            <a:ext cx="1189047" cy="25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9735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145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Your Scary Title Here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36</cp:revision>
  <dcterms:created xsi:type="dcterms:W3CDTF">2013-08-21T19:17:07Z</dcterms:created>
  <dcterms:modified xsi:type="dcterms:W3CDTF">2013-10-14T05:00:11Z</dcterms:modified>
</cp:coreProperties>
</file>