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02"/>
    <a:srgbClr val="77AC00"/>
    <a:srgbClr val="006C12"/>
    <a:srgbClr val="2597FF"/>
    <a:srgbClr val="DBFF01"/>
    <a:srgbClr val="FF6201"/>
    <a:srgbClr val="FE8602"/>
    <a:srgbClr val="D68B1C"/>
    <a:srgbClr val="321700"/>
    <a:srgbClr val="2BA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044CBA-C478-45E6-BFDB-2F2814710954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7366E-E7CC-4A21-B347-103727728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6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89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192525"/>
            <a:ext cx="8093365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719575"/>
            <a:ext cx="8093364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4606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749245"/>
            <a:ext cx="8246070" cy="458115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6" y="374900"/>
            <a:ext cx="6819508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6871725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749245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360065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74924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360066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345229"/>
            <a:ext cx="8246070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24607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670283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698406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454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8655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2014-12-31T21:31:04Z</dcterms:created>
  <dcterms:modified xsi:type="dcterms:W3CDTF">2015-01-01T18:07:52Z</dcterms:modified>
</cp:coreProperties>
</file>