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402"/>
    <a:srgbClr val="77AC00"/>
    <a:srgbClr val="006C12"/>
    <a:srgbClr val="2597FF"/>
    <a:srgbClr val="DBFF01"/>
    <a:srgbClr val="FF6201"/>
    <a:srgbClr val="FE8602"/>
    <a:srgbClr val="D68B1C"/>
    <a:srgbClr val="321700"/>
    <a:srgbClr val="2BA3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6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6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44CBA-C478-45E6-BFDB-2F2814710954}" type="datetimeFigureOut">
              <a:rPr lang="en-US" smtClean="0"/>
              <a:t>1/1/2015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17366E-E7CC-4A21-B347-103727728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6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890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4192525"/>
            <a:ext cx="8093365" cy="1527050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accent1">
                    <a:lumMod val="75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1" y="5719575"/>
            <a:ext cx="8093364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46069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>
                    <a:lumMod val="75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749245"/>
            <a:ext cx="8246070" cy="4581150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496" y="374900"/>
            <a:ext cx="6819508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1">
                    <a:lumMod val="75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291130"/>
            <a:ext cx="6871725" cy="4733855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>
                    <a:lumMod val="75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986" y="1749245"/>
            <a:ext cx="4123035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986" y="2360065"/>
            <a:ext cx="4123035" cy="335951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0022" y="1749246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0021" y="2360066"/>
            <a:ext cx="4106566" cy="335951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6" y="4345229"/>
            <a:ext cx="8246070" cy="137434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719575"/>
            <a:ext cx="8246070" cy="61082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680310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7940661" cy="4428444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5" y="527605"/>
            <a:ext cx="6670283" cy="76352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76015" y="1596540"/>
            <a:ext cx="6670283" cy="4733855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Earth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6984065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454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680310"/>
            <a:ext cx="8076896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6986" y="2054655"/>
            <a:ext cx="4123035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6986" y="2665476"/>
            <a:ext cx="4123035" cy="2901394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80022" y="2054656"/>
            <a:ext cx="4106566" cy="571630"/>
          </a:xfrm>
        </p:spPr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80021" y="2665477"/>
            <a:ext cx="4106566" cy="2901394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8655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Net Earth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2014-12-31T21:31:04Z</dcterms:created>
  <dcterms:modified xsi:type="dcterms:W3CDTF">2015-01-01T18:07:52Z</dcterms:modified>
</cp:coreProperties>
</file>