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1" r:id="rId5"/>
    <p:sldId id="258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402"/>
    <a:srgbClr val="77AC00"/>
    <a:srgbClr val="006C12"/>
    <a:srgbClr val="2597FF"/>
    <a:srgbClr val="DBFF01"/>
    <a:srgbClr val="FF6201"/>
    <a:srgbClr val="FE8602"/>
    <a:srgbClr val="D68B1C"/>
    <a:srgbClr val="321700"/>
    <a:srgbClr val="2BA3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90" y="10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Resources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tint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tint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>
                  <a:shade val="86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6">
                  <a:shade val="58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Reversed" id="26">
  <a:schemeClr val="accent6"/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44CBA-C478-45E6-BFDB-2F2814710954}" type="datetimeFigureOut">
              <a:rPr lang="en-US" smtClean="0"/>
              <a:t>1/1/2015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7366E-E7CC-4A21-B347-103727728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6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890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1670" y="4192525"/>
            <a:ext cx="8093365" cy="1527050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1" y="5719575"/>
            <a:ext cx="8093364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46069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749245"/>
            <a:ext cx="8246070" cy="4581150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96" y="374900"/>
            <a:ext cx="6819508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291130"/>
            <a:ext cx="6871725" cy="473385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763525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accent1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986" y="1749245"/>
            <a:ext cx="4123035" cy="571629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986" y="2360065"/>
            <a:ext cx="4123035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0022" y="1749246"/>
            <a:ext cx="4106566" cy="571630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0021" y="2360066"/>
            <a:ext cx="4106566" cy="3359511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?utm_source=ppt&amp;utm_medium=logo&amp;utm_term=thanksgiving&amp;utm_content=0056&amp;utm_campaign=ppt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48966" y="4345229"/>
            <a:ext cx="8246070" cy="137434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48965" y="5719575"/>
            <a:ext cx="8246070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680310"/>
            <a:ext cx="8093365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7940661" cy="4428444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976015" y="527605"/>
            <a:ext cx="6670283" cy="763525"/>
          </a:xfrm>
        </p:spPr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976015" y="1596540"/>
            <a:ext cx="6670283" cy="4733855"/>
          </a:xfrm>
        </p:spPr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 Earth Chart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6984065"/>
              </p:ext>
            </p:extLst>
          </p:nvPr>
        </p:nvGraphicFramePr>
        <p:xfrm>
          <a:off x="2232025" y="1290638"/>
          <a:ext cx="6413500" cy="427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 descr="E:\cloud\drive\websites\ppttemplate\ppt\logo-ppttemplate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8454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1670" y="680310"/>
            <a:ext cx="8076896" cy="763525"/>
          </a:xfrm>
        </p:spPr>
        <p:txBody>
          <a:bodyPr>
            <a:normAutofit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6986" y="2054655"/>
            <a:ext cx="4123035" cy="571629"/>
          </a:xfrm>
        </p:spPr>
        <p:txBody>
          <a:bodyPr/>
          <a:lstStyle/>
          <a:p>
            <a:r>
              <a:rPr lang="en-US" dirty="0" smtClean="0"/>
              <a:t>Product 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6986" y="2665476"/>
            <a:ext cx="4123035" cy="2901394"/>
          </a:xfrm>
        </p:spPr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4580022" y="2054656"/>
            <a:ext cx="4106566" cy="571630"/>
          </a:xfrm>
        </p:spPr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0021" y="2665477"/>
            <a:ext cx="4106566" cy="2901394"/>
          </a:xfrm>
        </p:spPr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8655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</Words>
  <Application>Microsoft Office PowerPoint</Application>
  <PresentationFormat>On-screen Show (4:3)</PresentationFormat>
  <Paragraphs>38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Click to edit  Master title style</vt:lpstr>
      <vt:lpstr>Slide Title</vt:lpstr>
      <vt:lpstr>Slide Title</vt:lpstr>
      <vt:lpstr>Net Earth Chart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2014-12-31T21:31:04Z</dcterms:created>
  <dcterms:modified xsi:type="dcterms:W3CDTF">2015-01-01T18:07:52Z</dcterms:modified>
</cp:coreProperties>
</file>