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02"/>
    <a:srgbClr val="77AC00"/>
    <a:srgbClr val="006C12"/>
    <a:srgbClr val="2597FF"/>
    <a:srgbClr val="DBFF01"/>
    <a:srgbClr val="FF6201"/>
    <a:srgbClr val="FE8602"/>
    <a:srgbClr val="D68B1C"/>
    <a:srgbClr val="321700"/>
    <a:srgbClr val="2BA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58FD0-2CED-44F1-9688-2E807CD13C5B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C29B4-CB5F-4747-94A9-8AAFA12CD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89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66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0606" y="4650640"/>
            <a:ext cx="7329840" cy="804851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0605" y="5414165"/>
            <a:ext cx="7329840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77089"/>
            <a:ext cx="8246069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749245"/>
            <a:ext cx="8246070" cy="458115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36" y="424247"/>
            <a:ext cx="636487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6836" y="1291130"/>
            <a:ext cx="636487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749245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360065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74924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360066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1425" y="4650640"/>
            <a:ext cx="6557165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566870"/>
            <a:ext cx="65571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4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517578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1" y="1596540"/>
            <a:ext cx="6517578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69916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375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5653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2014-12-31T21:29:10Z</dcterms:created>
  <dcterms:modified xsi:type="dcterms:W3CDTF">2015-01-01T18:07:11Z</dcterms:modified>
</cp:coreProperties>
</file>