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AC00"/>
    <a:srgbClr val="006C12"/>
    <a:srgbClr val="2597FF"/>
    <a:srgbClr val="003402"/>
    <a:srgbClr val="DBFF01"/>
    <a:srgbClr val="FF6201"/>
    <a:srgbClr val="FE8602"/>
    <a:srgbClr val="D68B1C"/>
    <a:srgbClr val="321700"/>
    <a:srgbClr val="2BA3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dk1">
                  <a:tint val="8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dk1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dk1">
                  <a:tint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dk1">
                  <a:tint val="985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274149-5DD3-456F-BE3E-344FD1CBA12E}" type="datetimeFigureOut">
              <a:rPr lang="en-US" smtClean="0"/>
              <a:t>1/1/2015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DF803-7275-4614-967A-BFBFA62F0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433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551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3734410"/>
            <a:ext cx="8093365" cy="1334849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2" y="5108755"/>
            <a:ext cx="8093364" cy="61082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accent6">
                    <a:lumMod val="60000"/>
                    <a:lumOff val="40000"/>
                  </a:schemeClr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46069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443835"/>
            <a:ext cx="8246070" cy="4886560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6836" y="424247"/>
            <a:ext cx="636487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6836" y="1291130"/>
            <a:ext cx="6364874" cy="473385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6986" y="1886821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986" y="2497641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0022" y="1886822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0021" y="2497642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1425" y="3429000"/>
            <a:ext cx="6557165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5108755"/>
            <a:ext cx="6557165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Slide Title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4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Make Effective Presentations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Using Awesome Backgrounds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Engage your Audience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8721" y="527605"/>
            <a:ext cx="6517578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1" y="1596540"/>
            <a:ext cx="6517578" cy="473385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4742945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775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374900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2054655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665476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2054656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665477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6226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2014-12-31T21:28:03Z</dcterms:created>
  <dcterms:modified xsi:type="dcterms:W3CDTF">2015-01-01T18:06:11Z</dcterms:modified>
</cp:coreProperties>
</file>