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AC00"/>
    <a:srgbClr val="006C12"/>
    <a:srgbClr val="2597FF"/>
    <a:srgbClr val="003402"/>
    <a:srgbClr val="DBFF01"/>
    <a:srgbClr val="FF6201"/>
    <a:srgbClr val="FE8602"/>
    <a:srgbClr val="D68B1C"/>
    <a:srgbClr val="321700"/>
    <a:srgbClr val="2BA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74149-5DD3-456F-BE3E-344FD1CBA12E}" type="datetimeFigureOut">
              <a:rPr lang="en-US" smtClean="0"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DF803-7275-4614-967A-BFBFA62F0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3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5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0"/>
            <a:ext cx="8093365" cy="1334849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2" y="5108755"/>
            <a:ext cx="8093364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69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443835"/>
            <a:ext cx="8246070" cy="488656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36" y="424247"/>
            <a:ext cx="636487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836" y="1291130"/>
            <a:ext cx="636487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886821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497641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886822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497642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1425" y="3429000"/>
            <a:ext cx="6557165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5108755"/>
            <a:ext cx="65571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Slide Title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517578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1" y="1596540"/>
            <a:ext cx="6517578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74294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77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22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2014-12-31T21:28:03Z</dcterms:created>
  <dcterms:modified xsi:type="dcterms:W3CDTF">2015-01-01T18:06:11Z</dcterms:modified>
</cp:coreProperties>
</file>