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02"/>
    <a:srgbClr val="77AC00"/>
    <a:srgbClr val="006C12"/>
    <a:srgbClr val="2597FF"/>
    <a:srgbClr val="DBFF01"/>
    <a:srgbClr val="FF6201"/>
    <a:srgbClr val="FE8602"/>
    <a:srgbClr val="D68B1C"/>
    <a:srgbClr val="321700"/>
    <a:srgbClr val="2BA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2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A5A13-F4E2-4CAA-B95A-8C19A5ECDA37}" type="datetimeFigureOut">
              <a:rPr lang="en-US" smtClean="0"/>
              <a:t>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CE0F6-516A-4F22-9AAB-CD546EAE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39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039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08475" y="3887115"/>
            <a:ext cx="7329840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8475" y="2665475"/>
            <a:ext cx="5335525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246069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749245"/>
            <a:ext cx="8246070" cy="458115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4130" y="374900"/>
            <a:ext cx="636487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30" y="1291130"/>
            <a:ext cx="6413610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749245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360065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74924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360066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8475" y="3887115"/>
            <a:ext cx="6557165" cy="152705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7625" y="2665475"/>
            <a:ext cx="65571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34129" y="527605"/>
            <a:ext cx="6212169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4129" y="1596540"/>
            <a:ext cx="6212169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58641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03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375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2014-12-31T21:30:07Z</dcterms:created>
  <dcterms:modified xsi:type="dcterms:W3CDTF">2015-01-01T18:05:28Z</dcterms:modified>
</cp:coreProperties>
</file>