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1" r:id="rId5"/>
    <p:sldId id="258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97FF"/>
    <a:srgbClr val="00008A"/>
    <a:srgbClr val="4D2403"/>
    <a:srgbClr val="1E008A"/>
    <a:srgbClr val="77AC00"/>
    <a:srgbClr val="006C12"/>
    <a:srgbClr val="003402"/>
    <a:srgbClr val="DBFF01"/>
    <a:srgbClr val="FF6201"/>
    <a:srgbClr val="FE86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90" y="10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Resources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5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5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5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5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BC016D-A3E6-46EE-A09F-EF92FF150631}" type="datetimeFigureOut">
              <a:rPr lang="en-US" smtClean="0"/>
              <a:t>1/1/2015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AC39A4-AEDD-4435-A964-A55CC3856C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414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09360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1670" y="3734410"/>
            <a:ext cx="7787955" cy="1334849"/>
          </a:xfrm>
          <a:effectLst/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5566870"/>
            <a:ext cx="7787954" cy="763525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rgbClr val="00008A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374900"/>
            <a:ext cx="8246069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443836"/>
            <a:ext cx="8246071" cy="4733854"/>
          </a:xfrm>
        </p:spPr>
        <p:txBody>
          <a:bodyPr/>
          <a:lstStyle>
            <a:lvl1pPr algn="l">
              <a:defRPr sz="2800">
                <a:solidFill>
                  <a:srgbClr val="4D2403"/>
                </a:solidFill>
              </a:defRPr>
            </a:lvl1pPr>
            <a:lvl2pPr algn="l">
              <a:defRPr>
                <a:solidFill>
                  <a:srgbClr val="4D2403"/>
                </a:solidFill>
              </a:defRPr>
            </a:lvl2pPr>
            <a:lvl3pPr algn="l">
              <a:defRPr>
                <a:solidFill>
                  <a:srgbClr val="4D2403"/>
                </a:solidFill>
              </a:defRPr>
            </a:lvl3pPr>
            <a:lvl4pPr algn="l">
              <a:defRPr>
                <a:solidFill>
                  <a:srgbClr val="4D2403"/>
                </a:solidFill>
              </a:defRPr>
            </a:lvl4pPr>
            <a:lvl5pPr algn="l">
              <a:defRPr>
                <a:solidFill>
                  <a:srgbClr val="4D2403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1425" y="424247"/>
            <a:ext cx="6140285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2597FF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1425" y="1291130"/>
            <a:ext cx="6140285" cy="4733855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6" y="374900"/>
            <a:ext cx="8246070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4" y="1596539"/>
            <a:ext cx="4123035" cy="571629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4" y="2207359"/>
            <a:ext cx="4123035" cy="3359511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0" y="1596540"/>
            <a:ext cx="4106566" cy="571630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1999" y="2207360"/>
            <a:ext cx="4106566" cy="3359511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thanksgiving&amp;utm_content=0056&amp;utm_campaign=ppt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1" y="3581705"/>
            <a:ext cx="7931510" cy="167975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5506688"/>
            <a:ext cx="7940660" cy="61082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374900"/>
            <a:ext cx="8093364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443835"/>
            <a:ext cx="7940661" cy="4886559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Make Effective Presentations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Using Awesome Backgrounds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Engage your Audience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739539" y="527605"/>
            <a:ext cx="5906759" cy="763525"/>
          </a:xfrm>
        </p:spPr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739539" y="1596540"/>
            <a:ext cx="5906759" cy="4733855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Make Effective Presentations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Using Awesome Backgrounds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Engage your Audience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 Earth Chart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035926"/>
              </p:ext>
            </p:extLst>
          </p:nvPr>
        </p:nvGraphicFramePr>
        <p:xfrm>
          <a:off x="2232025" y="1290638"/>
          <a:ext cx="6413500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20224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1670" y="374900"/>
            <a:ext cx="8076896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56986" y="2054655"/>
            <a:ext cx="4123035" cy="571629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Product 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56986" y="2665476"/>
            <a:ext cx="4123035" cy="2901394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Feature 1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Feature 2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Feature 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580022" y="2054656"/>
            <a:ext cx="4106566" cy="57163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Product B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580021" y="2665477"/>
            <a:ext cx="4106566" cy="2901394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Feature 1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Feature 2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Feature 3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355621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121</Words>
  <Application>Microsoft Office PowerPoint</Application>
  <PresentationFormat>On-screen Show (4:3)</PresentationFormat>
  <Paragraphs>38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Click to edit  Master title style</vt:lpstr>
      <vt:lpstr>Slide Title</vt:lpstr>
      <vt:lpstr>Slide Title</vt:lpstr>
      <vt:lpstr>Net Earth Chart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2014-12-31T21:25:31Z</dcterms:created>
  <dcterms:modified xsi:type="dcterms:W3CDTF">2015-01-01T18:04:38Z</dcterms:modified>
</cp:coreProperties>
</file>