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00008A"/>
    <a:srgbClr val="4D2403"/>
    <a:srgbClr val="1E008A"/>
    <a:srgbClr val="77AC00"/>
    <a:srgbClr val="006C12"/>
    <a:srgbClr val="003402"/>
    <a:srgbClr val="DBFF01"/>
    <a:srgbClr val="FF6201"/>
    <a:srgbClr val="FE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C016D-A3E6-46EE-A09F-EF92FF150631}" type="datetimeFigureOut">
              <a:rPr lang="en-US" smtClean="0"/>
              <a:t>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C39A4-AEDD-4435-A964-A55CC385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1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93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734410"/>
            <a:ext cx="7787955" cy="1334849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787954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008A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6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6"/>
            <a:ext cx="8246071" cy="4733854"/>
          </a:xfrm>
        </p:spPr>
        <p:txBody>
          <a:bodyPr/>
          <a:lstStyle>
            <a:lvl1pPr algn="l">
              <a:defRPr sz="2800">
                <a:solidFill>
                  <a:srgbClr val="4D2403"/>
                </a:solidFill>
              </a:defRPr>
            </a:lvl1pPr>
            <a:lvl2pPr algn="l">
              <a:defRPr>
                <a:solidFill>
                  <a:srgbClr val="4D2403"/>
                </a:solidFill>
              </a:defRPr>
            </a:lvl2pPr>
            <a:lvl3pPr algn="l">
              <a:defRPr>
                <a:solidFill>
                  <a:srgbClr val="4D2403"/>
                </a:solidFill>
              </a:defRPr>
            </a:lvl3pPr>
            <a:lvl4pPr algn="l">
              <a:defRPr>
                <a:solidFill>
                  <a:srgbClr val="4D2403"/>
                </a:solidFill>
              </a:defRPr>
            </a:lvl4pPr>
            <a:lvl5pPr algn="l">
              <a:defRPr>
                <a:solidFill>
                  <a:srgbClr val="4D240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424247"/>
            <a:ext cx="614028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291130"/>
            <a:ext cx="6140285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374900"/>
            <a:ext cx="824607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4" y="1596539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4" y="2207359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9654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9" y="2207360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3581705"/>
            <a:ext cx="7931510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06688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4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88655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39539" y="527605"/>
            <a:ext cx="5906759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39539" y="1596540"/>
            <a:ext cx="5906759" cy="473385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35926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02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Product 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Product 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5562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2014-12-31T21:25:31Z</dcterms:created>
  <dcterms:modified xsi:type="dcterms:W3CDTF">2015-01-01T18:04:38Z</dcterms:modified>
</cp:coreProperties>
</file>