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8B1C"/>
    <a:srgbClr val="43CEFF"/>
    <a:srgbClr val="FF3399"/>
    <a:srgbClr val="CC3399"/>
    <a:srgbClr val="70AC2E"/>
    <a:srgbClr val="C19FFF"/>
    <a:srgbClr val="CAB4EA"/>
    <a:srgbClr val="D3B5E9"/>
    <a:srgbClr val="FFE0A3"/>
    <a:srgbClr val="D000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CA1315-B184-43A3-831F-12CD44FCE47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4DC208-D76C-42B8-9AE6-E3AD5E1975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613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9785" y="3123590"/>
            <a:ext cx="7772400" cy="7635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4130" y="2512770"/>
            <a:ext cx="6400800" cy="458115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527605"/>
            <a:ext cx="8229600" cy="45811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138425"/>
            <a:ext cx="8229600" cy="4529623"/>
          </a:xfrm>
        </p:spPr>
        <p:txBody>
          <a:bodyPr/>
          <a:lstStyle>
            <a:lvl1pPr>
              <a:defRPr sz="2800">
                <a:solidFill>
                  <a:schemeClr val="bg1">
                    <a:lumMod val="65000"/>
                  </a:schemeClr>
                </a:solidFill>
              </a:defRPr>
            </a:lvl1pPr>
            <a:lvl2pPr>
              <a:defRPr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8720" y="374900"/>
            <a:ext cx="671993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8720" y="1138425"/>
            <a:ext cx="6719935" cy="4275740"/>
          </a:xfrm>
        </p:spPr>
        <p:txBody>
          <a:bodyPr/>
          <a:lstStyle>
            <a:lvl1pPr>
              <a:defRPr sz="2800">
                <a:solidFill>
                  <a:schemeClr val="bg1">
                    <a:lumMod val="65000"/>
                  </a:schemeClr>
                </a:solidFill>
              </a:defRPr>
            </a:lvl1pPr>
            <a:lvl2pPr>
              <a:defRPr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527605"/>
            <a:ext cx="8229600" cy="45811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0" y="111938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670" y="1749245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>
              <a:defRPr sz="2000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800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6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11938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1749245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>
              <a:defRPr sz="2000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800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6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skull-halloween&amp;utm_content=0054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skull-halloween&amp;utm_content=0054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skull-halloween&amp;utm_content=0054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skull-halloween&amp;utm_content=0054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office&amp;utm_content=0052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Your Scary Title Here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4130" y="2512770"/>
            <a:ext cx="6400800" cy="610820"/>
          </a:xfrm>
        </p:spPr>
        <p:txBody>
          <a:bodyPr>
            <a:normAutofit/>
          </a:bodyPr>
          <a:lstStyle/>
          <a:p>
            <a:r>
              <a:rPr lang="en-US" smtClean="0"/>
              <a:t>PPTTemplate.net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953" y="6601740"/>
            <a:ext cx="1189047" cy="256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953" y="6601740"/>
            <a:ext cx="1189047" cy="256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953" y="6601740"/>
            <a:ext cx="1189047" cy="256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10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953" y="6601740"/>
            <a:ext cx="1189047" cy="256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6079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139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Your Scary Title Here</vt:lpstr>
      <vt:lpstr>Slide Title</vt:lpstr>
      <vt:lpstr>Slide Title</vt:lpstr>
      <vt:lpstr>Slide Title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Julian</cp:lastModifiedBy>
  <cp:revision>38</cp:revision>
  <dcterms:created xsi:type="dcterms:W3CDTF">2013-08-21T19:17:07Z</dcterms:created>
  <dcterms:modified xsi:type="dcterms:W3CDTF">2013-10-14T05:00:43Z</dcterms:modified>
</cp:coreProperties>
</file>