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43CEFF"/>
    <a:srgbClr val="FF3399"/>
    <a:srgbClr val="CC3399"/>
    <a:srgbClr val="70AC2E"/>
    <a:srgbClr val="C19FFF"/>
    <a:srgbClr val="CAB4EA"/>
    <a:srgbClr val="D3B5E9"/>
    <a:srgbClr val="FFE0A3"/>
    <a:srgbClr val="D00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A1315-B184-43A3-831F-12CD44FCE47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DC208-D76C-42B8-9AE6-E3AD5E197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1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3123590"/>
            <a:ext cx="7772400" cy="7635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2512770"/>
            <a:ext cx="6400800" cy="45811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138425"/>
            <a:ext cx="8229600" cy="4529623"/>
          </a:xfrm>
        </p:spPr>
        <p:txBody>
          <a:bodyPr/>
          <a:lstStyle>
            <a:lvl1pPr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374900"/>
            <a:ext cx="671993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138425"/>
            <a:ext cx="6719935" cy="4275740"/>
          </a:xfrm>
        </p:spPr>
        <p:txBody>
          <a:bodyPr/>
          <a:lstStyle>
            <a:lvl1pPr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11938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174924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6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11938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174924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6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skull-halloween&amp;utm_content=0054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skull-halloween&amp;utm_content=0054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skull-halloween&amp;utm_content=0054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skull-halloween&amp;utm_content=0054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office&amp;utm_content=0052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Your Scary Title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2512770"/>
            <a:ext cx="6400800" cy="610820"/>
          </a:xfrm>
        </p:spPr>
        <p:txBody>
          <a:bodyPr>
            <a:normAutofit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953" y="6601740"/>
            <a:ext cx="1189047" cy="25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953" y="6601740"/>
            <a:ext cx="1189047" cy="25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953" y="6601740"/>
            <a:ext cx="1189047" cy="25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10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953" y="6601740"/>
            <a:ext cx="1189047" cy="25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6079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139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Your Scary Title Here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38</cp:revision>
  <dcterms:created xsi:type="dcterms:W3CDTF">2013-08-21T19:17:07Z</dcterms:created>
  <dcterms:modified xsi:type="dcterms:W3CDTF">2013-10-14T05:00:43Z</dcterms:modified>
</cp:coreProperties>
</file>