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EC1E3-3DAA-4706-AFAE-9286E98C3561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77EA0-8DB5-4744-A936-93E87742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8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office&amp;utm_content=0052&amp;utm_campaign=ppt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526146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953055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40" y="3276295"/>
            <a:ext cx="3817625" cy="8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office&amp;utm_content=0052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office&amp;utm_content=0052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office&amp;utm_content=0052&amp;utm_campaign=ppt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office&amp;utm_content=0052&amp;utm_campaign=pp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ppttemplate.net/?utm_source=ppt&amp;utm_medium=logo&amp;utm_term=office&amp;utm_content=0052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45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19</cp:revision>
  <dcterms:created xsi:type="dcterms:W3CDTF">2013-08-21T19:17:07Z</dcterms:created>
  <dcterms:modified xsi:type="dcterms:W3CDTF">2013-09-21T13:29:50Z</dcterms:modified>
</cp:coreProperties>
</file>