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8B1C"/>
    <a:srgbClr val="D09622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EC1E3-3DAA-4706-AFAE-9286E98C3561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77EA0-8DB5-4744-A936-93E877422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81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office&amp;utm_content=0052&amp;utm_campaign=ppt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526146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005" y="5953055"/>
            <a:ext cx="6400800" cy="83545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2770"/>
            <a:ext cx="8229600" cy="3918803"/>
          </a:xfrm>
        </p:spPr>
        <p:txBody>
          <a:bodyPr/>
          <a:lstStyle>
            <a:lvl1pP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9540" y="3276295"/>
            <a:ext cx="3817625" cy="822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42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office&amp;utm_content=0052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office&amp;utm_content=0052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office&amp;utm_content=0052&amp;utm_campaign=ppt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ppttemplate.net/?utm_source=ppt&amp;utm_medium=logo&amp;utm_term=office&amp;utm_content=0052&amp;utm_campaign=ppt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ppttemplate.net/?utm_source=ppt&amp;utm_medium=logo&amp;utm_term=office&amp;utm_content=0052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1740"/>
            <a:ext cx="1189047" cy="25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1740"/>
            <a:ext cx="1189047" cy="25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953" y="6601740"/>
            <a:ext cx="1189047" cy="25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01740"/>
            <a:ext cx="1189047" cy="256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9455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19</cp:revision>
  <dcterms:created xsi:type="dcterms:W3CDTF">2013-08-21T19:17:07Z</dcterms:created>
  <dcterms:modified xsi:type="dcterms:W3CDTF">2013-09-21T13:29:50Z</dcterms:modified>
</cp:coreProperties>
</file>