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008A"/>
    <a:srgbClr val="2597FF"/>
    <a:srgbClr val="006C12"/>
    <a:srgbClr val="00008A"/>
    <a:srgbClr val="77AC00"/>
    <a:srgbClr val="003402"/>
    <a:srgbClr val="DBFF01"/>
    <a:srgbClr val="FF6201"/>
    <a:srgbClr val="FE8602"/>
    <a:srgbClr val="D68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6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6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FFBCA3-22AB-4227-A9CC-E2E4BEEAB4FB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7F0B5B-B9ED-4D37-BD8D-25B894075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94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867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956050"/>
            <a:ext cx="7940659" cy="724029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6"/>
            <a:ext cx="794066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2">
                    <a:lumMod val="10000"/>
                  </a:schemeClr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8093364" cy="610819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5"/>
            <a:ext cx="8093366" cy="4123035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3593" y="616752"/>
            <a:ext cx="7111441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3593" y="1483635"/>
            <a:ext cx="7111441" cy="473385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985721"/>
            <a:ext cx="824607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9176" y="1965507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9176" y="2576327"/>
            <a:ext cx="4123035" cy="335951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2212" y="1965508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211" y="2576328"/>
            <a:ext cx="4106566" cy="335951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9785" y="4956050"/>
            <a:ext cx="7787954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9786" y="5719575"/>
            <a:ext cx="7787954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8093364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23310" y="527605"/>
            <a:ext cx="6822989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739539" y="1596540"/>
            <a:ext cx="5906759" cy="473385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3556518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6352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29601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2054655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665476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2054656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665477"/>
            <a:ext cx="4106566" cy="2901394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533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2014-11-29T20:19:55Z</dcterms:created>
  <dcterms:modified xsi:type="dcterms:W3CDTF">2014-11-29T20:20:06Z</dcterms:modified>
</cp:coreProperties>
</file>