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08A"/>
    <a:srgbClr val="2597FF"/>
    <a:srgbClr val="006C12"/>
    <a:srgbClr val="00008A"/>
    <a:srgbClr val="77AC00"/>
    <a:srgbClr val="003402"/>
    <a:srgbClr val="DBFF01"/>
    <a:srgbClr val="FF6201"/>
    <a:srgbClr val="FE86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FBCA3-22AB-4227-A9CC-E2E4BEEAB4F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F0B5B-B9ED-4D37-BD8D-25B894075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6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7940659" cy="724029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6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4" cy="610819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6" cy="412303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593" y="616752"/>
            <a:ext cx="71114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593" y="1483635"/>
            <a:ext cx="7111441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985721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176" y="1965507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76" y="2576327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2212" y="1965508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211" y="2576328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956050"/>
            <a:ext cx="7787954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6" y="5719575"/>
            <a:ext cx="7787954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4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55651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35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1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3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2014-11-29T20:19:55Z</dcterms:created>
  <dcterms:modified xsi:type="dcterms:W3CDTF">2014-11-29T20:20:06Z</dcterms:modified>
</cp:coreProperties>
</file>