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008A"/>
    <a:srgbClr val="2597FF"/>
    <a:srgbClr val="006C12"/>
    <a:srgbClr val="00008A"/>
    <a:srgbClr val="77AC00"/>
    <a:srgbClr val="003402"/>
    <a:srgbClr val="DBFF01"/>
    <a:srgbClr val="FF6201"/>
    <a:srgbClr val="FE8602"/>
    <a:srgbClr val="D68B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03FBC-3E70-4D56-B287-1D84629601D8}" type="datetimeFigureOut">
              <a:rPr lang="en-US" smtClean="0"/>
              <a:t>11/30/2014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D435A5-BE95-4720-A8E7-31BBA7733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774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299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6260" y="3276295"/>
            <a:ext cx="8093365" cy="1334849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rgbClr val="1E008A"/>
                </a:solidFill>
                <a:effectLst/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4650640"/>
            <a:ext cx="8093364" cy="106893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527606"/>
            <a:ext cx="8093364" cy="122164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2597FF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50"/>
            <a:ext cx="8093366" cy="3970330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6836" y="424247"/>
            <a:ext cx="636487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2597FF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6836" y="1291130"/>
            <a:ext cx="6364874" cy="4733855"/>
          </a:xfrm>
        </p:spPr>
        <p:txBody>
          <a:bodyPr/>
          <a:lstStyle>
            <a:lvl1pPr>
              <a:defRPr sz="2800">
                <a:solidFill>
                  <a:srgbClr val="1E008A"/>
                </a:solidFill>
              </a:defRPr>
            </a:lvl1pPr>
            <a:lvl2pPr>
              <a:defRPr>
                <a:solidFill>
                  <a:srgbClr val="1E008A"/>
                </a:solidFill>
              </a:defRPr>
            </a:lvl2pPr>
            <a:lvl3pPr>
              <a:defRPr>
                <a:solidFill>
                  <a:srgbClr val="1E008A"/>
                </a:solidFill>
              </a:defRPr>
            </a:lvl3pPr>
            <a:lvl4pPr>
              <a:defRPr>
                <a:solidFill>
                  <a:srgbClr val="1E008A"/>
                </a:solidFill>
              </a:defRPr>
            </a:lvl4pPr>
            <a:lvl5pPr>
              <a:defRPr>
                <a:solidFill>
                  <a:srgbClr val="1E008A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1" y="985721"/>
            <a:ext cx="824607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2597FF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9176" y="1965507"/>
            <a:ext cx="4123035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1E008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9176" y="2576327"/>
            <a:ext cx="4123035" cy="3359511"/>
          </a:xfrm>
        </p:spPr>
        <p:txBody>
          <a:bodyPr/>
          <a:lstStyle>
            <a:lvl1pPr algn="ctr">
              <a:defRPr sz="2400">
                <a:solidFill>
                  <a:srgbClr val="1E008A"/>
                </a:solidFill>
              </a:defRPr>
            </a:lvl1pPr>
            <a:lvl2pPr algn="ctr">
              <a:defRPr sz="2000">
                <a:solidFill>
                  <a:srgbClr val="1E008A"/>
                </a:solidFill>
              </a:defRPr>
            </a:lvl2pPr>
            <a:lvl3pPr algn="ctr">
              <a:defRPr sz="1800">
                <a:solidFill>
                  <a:srgbClr val="1E008A"/>
                </a:solidFill>
              </a:defRPr>
            </a:lvl3pPr>
            <a:lvl4pPr algn="ctr">
              <a:defRPr sz="1600">
                <a:solidFill>
                  <a:srgbClr val="1E008A"/>
                </a:solidFill>
              </a:defRPr>
            </a:lvl4pPr>
            <a:lvl5pPr algn="ctr">
              <a:defRPr sz="1600">
                <a:solidFill>
                  <a:srgbClr val="1E008A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2212" y="1965508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1E008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211" y="2576328"/>
            <a:ext cx="4106566" cy="3359511"/>
          </a:xfrm>
        </p:spPr>
        <p:txBody>
          <a:bodyPr/>
          <a:lstStyle>
            <a:lvl1pPr algn="ctr">
              <a:defRPr sz="2400">
                <a:solidFill>
                  <a:srgbClr val="1E008A"/>
                </a:solidFill>
              </a:defRPr>
            </a:lvl1pPr>
            <a:lvl2pPr algn="ctr">
              <a:defRPr sz="2000">
                <a:solidFill>
                  <a:srgbClr val="1E008A"/>
                </a:solidFill>
              </a:defRPr>
            </a:lvl2pPr>
            <a:lvl3pPr algn="ctr">
              <a:defRPr sz="1800">
                <a:solidFill>
                  <a:srgbClr val="1E008A"/>
                </a:solidFill>
              </a:defRPr>
            </a:lvl3pPr>
            <a:lvl4pPr algn="ctr">
              <a:defRPr sz="1600">
                <a:solidFill>
                  <a:srgbClr val="1E008A"/>
                </a:solidFill>
              </a:defRPr>
            </a:lvl4pPr>
            <a:lvl5pPr algn="ctr">
              <a:defRPr sz="1600">
                <a:solidFill>
                  <a:srgbClr val="1E008A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1" y="2970885"/>
            <a:ext cx="7787954" cy="167975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1" y="4650640"/>
            <a:ext cx="7787954" cy="122164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833015"/>
            <a:ext cx="8093364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50"/>
            <a:ext cx="7940661" cy="4428443"/>
          </a:xfrm>
        </p:spPr>
        <p:txBody>
          <a:bodyPr/>
          <a:lstStyle/>
          <a:p>
            <a:r>
              <a:rPr lang="en-US" dirty="0" smtClean="0">
                <a:solidFill>
                  <a:srgbClr val="1E008A"/>
                </a:solidFill>
              </a:rPr>
              <a:t>Make Effective Presentations</a:t>
            </a:r>
          </a:p>
          <a:p>
            <a:r>
              <a:rPr lang="en-US" dirty="0" smtClean="0">
                <a:solidFill>
                  <a:srgbClr val="1E008A"/>
                </a:solidFill>
              </a:rPr>
              <a:t>Using Awesome Backgrounds</a:t>
            </a:r>
          </a:p>
          <a:p>
            <a:r>
              <a:rPr lang="en-US" dirty="0" smtClean="0">
                <a:solidFill>
                  <a:srgbClr val="1E008A"/>
                </a:solidFill>
              </a:rPr>
              <a:t>Engage your Audience</a:t>
            </a:r>
          </a:p>
          <a:p>
            <a:r>
              <a:rPr lang="en-US" dirty="0" smtClean="0">
                <a:solidFill>
                  <a:srgbClr val="1E008A"/>
                </a:solidFill>
              </a:rPr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10" y="527605"/>
            <a:ext cx="6822989" cy="763525"/>
          </a:xfrm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739539" y="1596540"/>
            <a:ext cx="5906759" cy="4733855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Earth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509437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094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5" y="833015"/>
            <a:ext cx="8229601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6986" y="2054655"/>
            <a:ext cx="4123035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6986" y="2665476"/>
            <a:ext cx="4123035" cy="2901394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80022" y="2054656"/>
            <a:ext cx="4106566" cy="571630"/>
          </a:xfrm>
        </p:spPr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80021" y="2665477"/>
            <a:ext cx="4106566" cy="2901394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663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On-screen Show (4:3)</PresentationFormat>
  <Paragraphs>39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Net Earth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2014-11-29T20:18:34Z</dcterms:created>
  <dcterms:modified xsi:type="dcterms:W3CDTF">2014-11-29T20:18:57Z</dcterms:modified>
</cp:coreProperties>
</file>