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08A"/>
    <a:srgbClr val="2597FF"/>
    <a:srgbClr val="006C12"/>
    <a:srgbClr val="00008A"/>
    <a:srgbClr val="77AC00"/>
    <a:srgbClr val="003402"/>
    <a:srgbClr val="DBFF01"/>
    <a:srgbClr val="FF6201"/>
    <a:srgbClr val="FE86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3FBC-3E70-4D56-B287-1D84629601D8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435A5-BE95-4720-A8E7-31BBA7733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74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29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3276295"/>
            <a:ext cx="8093365" cy="1334849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1E008A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650640"/>
            <a:ext cx="8093364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6"/>
            <a:ext cx="8093364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6" cy="397033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36" y="424247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36" y="1291130"/>
            <a:ext cx="6364874" cy="4733855"/>
          </a:xfrm>
        </p:spPr>
        <p:txBody>
          <a:bodyPr/>
          <a:lstStyle>
            <a:lvl1pPr>
              <a:defRPr sz="2800">
                <a:solidFill>
                  <a:srgbClr val="1E008A"/>
                </a:solidFill>
              </a:defRPr>
            </a:lvl1pPr>
            <a:lvl2pPr>
              <a:defRPr>
                <a:solidFill>
                  <a:srgbClr val="1E008A"/>
                </a:solidFill>
              </a:defRPr>
            </a:lvl2pPr>
            <a:lvl3pPr>
              <a:defRPr>
                <a:solidFill>
                  <a:srgbClr val="1E008A"/>
                </a:solidFill>
              </a:defRPr>
            </a:lvl3pPr>
            <a:lvl4pPr>
              <a:defRPr>
                <a:solidFill>
                  <a:srgbClr val="1E008A"/>
                </a:solidFill>
              </a:defRPr>
            </a:lvl4pPr>
            <a:lvl5pPr>
              <a:defRPr>
                <a:solidFill>
                  <a:srgbClr val="1E008A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985721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176" y="1965507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1E008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76" y="2576327"/>
            <a:ext cx="4123035" cy="3359511"/>
          </a:xfrm>
        </p:spPr>
        <p:txBody>
          <a:bodyPr/>
          <a:lstStyle>
            <a:lvl1pPr algn="ctr">
              <a:defRPr sz="2400">
                <a:solidFill>
                  <a:srgbClr val="1E008A"/>
                </a:solidFill>
              </a:defRPr>
            </a:lvl1pPr>
            <a:lvl2pPr algn="ctr">
              <a:defRPr sz="2000">
                <a:solidFill>
                  <a:srgbClr val="1E008A"/>
                </a:solidFill>
              </a:defRPr>
            </a:lvl2pPr>
            <a:lvl3pPr algn="ctr">
              <a:defRPr sz="1800">
                <a:solidFill>
                  <a:srgbClr val="1E008A"/>
                </a:solidFill>
              </a:defRPr>
            </a:lvl3pPr>
            <a:lvl4pPr algn="ctr">
              <a:defRPr sz="1600">
                <a:solidFill>
                  <a:srgbClr val="1E008A"/>
                </a:solidFill>
              </a:defRPr>
            </a:lvl4pPr>
            <a:lvl5pPr algn="ctr">
              <a:defRPr sz="1600">
                <a:solidFill>
                  <a:srgbClr val="1E008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2212" y="1965508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1E008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211" y="2576328"/>
            <a:ext cx="4106566" cy="3359511"/>
          </a:xfrm>
        </p:spPr>
        <p:txBody>
          <a:bodyPr/>
          <a:lstStyle>
            <a:lvl1pPr algn="ctr">
              <a:defRPr sz="2400">
                <a:solidFill>
                  <a:srgbClr val="1E008A"/>
                </a:solidFill>
              </a:defRPr>
            </a:lvl1pPr>
            <a:lvl2pPr algn="ctr">
              <a:defRPr sz="2000">
                <a:solidFill>
                  <a:srgbClr val="1E008A"/>
                </a:solidFill>
              </a:defRPr>
            </a:lvl2pPr>
            <a:lvl3pPr algn="ctr">
              <a:defRPr sz="1800">
                <a:solidFill>
                  <a:srgbClr val="1E008A"/>
                </a:solidFill>
              </a:defRPr>
            </a:lvl3pPr>
            <a:lvl4pPr algn="ctr">
              <a:defRPr sz="1600">
                <a:solidFill>
                  <a:srgbClr val="1E008A"/>
                </a:solidFill>
              </a:defRPr>
            </a:lvl4pPr>
            <a:lvl5pPr algn="ctr">
              <a:defRPr sz="1600">
                <a:solidFill>
                  <a:srgbClr val="1E008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2970885"/>
            <a:ext cx="7787954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4650640"/>
            <a:ext cx="7787954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4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>
                <a:solidFill>
                  <a:srgbClr val="1E008A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rgbClr val="1E008A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rgbClr val="1E008A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rgbClr val="1E008A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0943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094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1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66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2014-11-29T20:18:34Z</dcterms:created>
  <dcterms:modified xsi:type="dcterms:W3CDTF">2014-11-29T20:18:57Z</dcterms:modified>
</cp:coreProperties>
</file>