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0" r:id="rId5"/>
    <p:sldId id="258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C12"/>
    <a:srgbClr val="00008A"/>
    <a:srgbClr val="1E008A"/>
    <a:srgbClr val="77AC00"/>
    <a:srgbClr val="2597FF"/>
    <a:srgbClr val="003402"/>
    <a:srgbClr val="DBFF01"/>
    <a:srgbClr val="FF6201"/>
    <a:srgbClr val="FE8602"/>
    <a:srgbClr val="D68B1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1D7D3B-B3FF-4E93-B5A5-268C7667979D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669BA-AB6B-4450-9723-1364D598E3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024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811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70" y="4039820"/>
            <a:ext cx="8093365" cy="1334849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2360065"/>
            <a:ext cx="8093364" cy="106893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7900" y="985720"/>
            <a:ext cx="7177134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6C12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8093366" cy="3970330"/>
          </a:xfrm>
        </p:spPr>
        <p:txBody>
          <a:bodyPr/>
          <a:lstStyle>
            <a:lvl1pPr algn="l">
              <a:defRPr sz="2800">
                <a:solidFill>
                  <a:schemeClr val="tx1"/>
                </a:solidFill>
              </a:defRPr>
            </a:lvl1pPr>
            <a:lvl2pPr algn="l">
              <a:defRPr>
                <a:solidFill>
                  <a:schemeClr val="tx1"/>
                </a:solidFill>
              </a:defRPr>
            </a:lvl2pPr>
            <a:lvl3pPr algn="l">
              <a:defRPr>
                <a:solidFill>
                  <a:schemeClr val="tx1"/>
                </a:solidFill>
              </a:defRPr>
            </a:lvl3pPr>
            <a:lvl4pPr algn="l">
              <a:defRPr>
                <a:solidFill>
                  <a:schemeClr val="tx1"/>
                </a:solidFill>
              </a:defRPr>
            </a:lvl4pPr>
            <a:lvl5pPr algn="l"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6836" y="424247"/>
            <a:ext cx="6364874" cy="763525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6C12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56836" y="1291130"/>
            <a:ext cx="6364874" cy="4733855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5195" y="985721"/>
            <a:ext cx="7482545" cy="610820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006C12"/>
                </a:solidFill>
                <a:effectLst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9176" y="1965507"/>
            <a:ext cx="4123035" cy="571629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9176" y="2576327"/>
            <a:ext cx="4123035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52212" y="1965508"/>
            <a:ext cx="4106566" cy="571630"/>
          </a:xfr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211" y="2576328"/>
            <a:ext cx="4106566" cy="3359511"/>
          </a:xfrm>
        </p:spPr>
        <p:txBody>
          <a:bodyPr/>
          <a:lstStyle>
            <a:lvl1pPr algn="ctr">
              <a:defRPr sz="2400">
                <a:solidFill>
                  <a:schemeClr val="tx1"/>
                </a:solidFill>
              </a:defRPr>
            </a:lvl1pPr>
            <a:lvl2pPr algn="ctr">
              <a:defRPr sz="2000">
                <a:solidFill>
                  <a:schemeClr val="tx1"/>
                </a:solidFill>
              </a:defRPr>
            </a:lvl2pPr>
            <a:lvl3pPr algn="ctr">
              <a:defRPr sz="1800">
                <a:solidFill>
                  <a:schemeClr val="tx1"/>
                </a:solidFill>
              </a:defRPr>
            </a:lvl3pPr>
            <a:lvl4pPr algn="ctr">
              <a:defRPr sz="1600">
                <a:solidFill>
                  <a:schemeClr val="tx1"/>
                </a:solidFill>
              </a:defRPr>
            </a:lvl4pPr>
            <a:lvl5pPr algn="ctr"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1" y="3887115"/>
            <a:ext cx="8093364" cy="167975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1" y="2360066"/>
            <a:ext cx="8093364" cy="122164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</a:p>
          <a:p>
            <a:r>
              <a:rPr lang="en-US" dirty="0" smtClean="0"/>
              <a:t>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985720"/>
            <a:ext cx="8093364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901950"/>
            <a:ext cx="7940661" cy="4428443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23310" y="527605"/>
            <a:ext cx="6822989" cy="763525"/>
          </a:xfrm>
        </p:spPr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39539" y="1596540"/>
            <a:ext cx="5906759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4308817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83438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5" y="985720"/>
            <a:ext cx="8229601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456986" y="2054655"/>
            <a:ext cx="4123035" cy="571629"/>
          </a:xfrm>
        </p:spPr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6986" y="2665476"/>
            <a:ext cx="4123035" cy="2901394"/>
          </a:xfrm>
        </p:spPr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>
          <a:xfrm>
            <a:off x="4580022" y="2054656"/>
            <a:ext cx="4106566" cy="571630"/>
          </a:xfrm>
        </p:spPr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>
          <a:xfrm>
            <a:off x="4580021" y="2665477"/>
            <a:ext cx="4106566" cy="2901394"/>
          </a:xfrm>
        </p:spPr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237959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39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2014-11-29T20:17:32Z</dcterms:created>
  <dcterms:modified xsi:type="dcterms:W3CDTF">2014-11-29T20:17:42Z</dcterms:modified>
</cp:coreProperties>
</file>