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12"/>
    <a:srgbClr val="00008A"/>
    <a:srgbClr val="1E008A"/>
    <a:srgbClr val="77AC00"/>
    <a:srgbClr val="2597FF"/>
    <a:srgbClr val="003402"/>
    <a:srgbClr val="DBFF01"/>
    <a:srgbClr val="FF6201"/>
    <a:srgbClr val="FE8602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D7D3B-B3FF-4E93-B5A5-268C7667979D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69BA-AB6B-4450-9723-1364D598E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24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81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039820"/>
            <a:ext cx="8093365" cy="1334849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360065"/>
            <a:ext cx="8093364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985720"/>
            <a:ext cx="7177134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6C1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6" cy="397033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36" y="424247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6C1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6836" y="1291130"/>
            <a:ext cx="6364874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985721"/>
            <a:ext cx="748254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6C12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176" y="1965507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76" y="2576327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2212" y="1965508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211" y="2576328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1" y="3887115"/>
            <a:ext cx="8093364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2360066"/>
            <a:ext cx="8093364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4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82298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39539" y="1596540"/>
            <a:ext cx="5906759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30881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4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1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795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2014-11-29T20:17:32Z</dcterms:created>
  <dcterms:modified xsi:type="dcterms:W3CDTF">2014-11-29T20:17:42Z</dcterms:modified>
</cp:coreProperties>
</file>