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2403"/>
    <a:srgbClr val="00008A"/>
    <a:srgbClr val="1E008A"/>
    <a:srgbClr val="77AC00"/>
    <a:srgbClr val="006C12"/>
    <a:srgbClr val="2597FF"/>
    <a:srgbClr val="003402"/>
    <a:srgbClr val="DBFF01"/>
    <a:srgbClr val="FF6201"/>
    <a:srgbClr val="FE8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F89C-71AC-4C40-9A54-C37D954CD359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7157D-CA50-4CD5-8106-5A06E6990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3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291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581705"/>
            <a:ext cx="7787955" cy="1334849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4D2403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7787954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4"/>
            <a:ext cx="8246071" cy="4123035"/>
          </a:xfrm>
        </p:spPr>
        <p:txBody>
          <a:bodyPr/>
          <a:lstStyle>
            <a:lvl1pPr algn="l">
              <a:defRPr sz="2800">
                <a:solidFill>
                  <a:srgbClr val="4D2403"/>
                </a:solidFill>
              </a:defRPr>
            </a:lvl1pPr>
            <a:lvl2pPr algn="l">
              <a:defRPr>
                <a:solidFill>
                  <a:srgbClr val="4D2403"/>
                </a:solidFill>
              </a:defRPr>
            </a:lvl2pPr>
            <a:lvl3pPr algn="l">
              <a:defRPr>
                <a:solidFill>
                  <a:srgbClr val="4D2403"/>
                </a:solidFill>
              </a:defRPr>
            </a:lvl3pPr>
            <a:lvl4pPr algn="l">
              <a:defRPr>
                <a:solidFill>
                  <a:srgbClr val="4D2403"/>
                </a:solidFill>
              </a:defRPr>
            </a:lvl4pPr>
            <a:lvl5pPr algn="l">
              <a:defRPr>
                <a:solidFill>
                  <a:srgbClr val="4D240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424247"/>
            <a:ext cx="67511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6751105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1138424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4" y="190194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4" y="251276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0195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9" y="251277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3429000"/>
            <a:ext cx="793151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4606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40875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07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Product 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Product 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686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2014-11-29T20:16:26Z</dcterms:created>
  <dcterms:modified xsi:type="dcterms:W3CDTF">2014-11-29T20:16:39Z</dcterms:modified>
</cp:coreProperties>
</file>