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1" r:id="rId5"/>
    <p:sldId id="258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2403"/>
    <a:srgbClr val="00008A"/>
    <a:srgbClr val="1E008A"/>
    <a:srgbClr val="77AC00"/>
    <a:srgbClr val="006C12"/>
    <a:srgbClr val="2597FF"/>
    <a:srgbClr val="003402"/>
    <a:srgbClr val="DBFF01"/>
    <a:srgbClr val="FF6201"/>
    <a:srgbClr val="FE86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90" y="10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Resources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6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6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6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6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6">
  <a:schemeClr val="accent6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FAF89C-71AC-4C40-9A54-C37D954CD359}" type="datetimeFigureOut">
              <a:rPr lang="en-US" smtClean="0"/>
              <a:t>11/30/2014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D7157D-CA50-4CD5-8106-5A06E6990F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035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82914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1670" y="3581705"/>
            <a:ext cx="7787955" cy="1334849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rgbClr val="4D2403"/>
                </a:solidFill>
                <a:effectLst/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5108755"/>
            <a:ext cx="7787954" cy="1221640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chemeClr val="bg1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138425"/>
            <a:ext cx="8246069" cy="763525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2054654"/>
            <a:ext cx="8246071" cy="4123035"/>
          </a:xfrm>
        </p:spPr>
        <p:txBody>
          <a:bodyPr/>
          <a:lstStyle>
            <a:lvl1pPr algn="l">
              <a:defRPr sz="2800">
                <a:solidFill>
                  <a:srgbClr val="4D2403"/>
                </a:solidFill>
              </a:defRPr>
            </a:lvl1pPr>
            <a:lvl2pPr algn="l">
              <a:defRPr>
                <a:solidFill>
                  <a:srgbClr val="4D2403"/>
                </a:solidFill>
              </a:defRPr>
            </a:lvl2pPr>
            <a:lvl3pPr algn="l">
              <a:defRPr>
                <a:solidFill>
                  <a:srgbClr val="4D2403"/>
                </a:solidFill>
              </a:defRPr>
            </a:lvl3pPr>
            <a:lvl4pPr algn="l">
              <a:defRPr>
                <a:solidFill>
                  <a:srgbClr val="4D2403"/>
                </a:solidFill>
              </a:defRPr>
            </a:lvl4pPr>
            <a:lvl5pPr algn="l">
              <a:defRPr>
                <a:solidFill>
                  <a:srgbClr val="4D2403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0605" y="424247"/>
            <a:ext cx="6751105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0605" y="1291130"/>
            <a:ext cx="6751105" cy="473385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6" y="1138424"/>
            <a:ext cx="8246070" cy="763525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4" y="1901949"/>
            <a:ext cx="4123035" cy="571629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4" y="2512769"/>
            <a:ext cx="4123035" cy="3359511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901950"/>
            <a:ext cx="4106566" cy="571630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1999" y="2512770"/>
            <a:ext cx="4106566" cy="3359511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thanksgiving&amp;utm_content=0056&amp;utm_campaign=ppt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1" y="3429000"/>
            <a:ext cx="7931510" cy="167975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5108755"/>
            <a:ext cx="7940660" cy="61082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833015"/>
            <a:ext cx="8246069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901950"/>
            <a:ext cx="7940661" cy="4428444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Make Effective Presentations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Using Awesome Backgrounds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Engage your Audience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23310" y="527605"/>
            <a:ext cx="6822989" cy="763525"/>
          </a:xfrm>
        </p:spPr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739539" y="1596540"/>
            <a:ext cx="5906759" cy="473385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Make Effective Presentations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Using Awesome Backgrounds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Engage your Audience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 Earth Chart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9408759"/>
              </p:ext>
            </p:extLst>
          </p:nvPr>
        </p:nvGraphicFramePr>
        <p:xfrm>
          <a:off x="2232025" y="1290638"/>
          <a:ext cx="6413500" cy="427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7073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1670" y="680310"/>
            <a:ext cx="8076896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6986" y="2054655"/>
            <a:ext cx="4123035" cy="571629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Product 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6986" y="2665476"/>
            <a:ext cx="4123035" cy="2901394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Feature 1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Feature 2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Feature 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580022" y="2054656"/>
            <a:ext cx="4106566" cy="57163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Product 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580021" y="2665477"/>
            <a:ext cx="4106566" cy="2901394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Feature 1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Feature 2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Feature 3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368686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121</Words>
  <Application>Microsoft Office PowerPoint</Application>
  <PresentationFormat>On-screen Show (4:3)</PresentationFormat>
  <Paragraphs>38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Net Earth Chart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2014-11-29T20:16:26Z</dcterms:created>
  <dcterms:modified xsi:type="dcterms:W3CDTF">2014-11-29T20:16:39Z</dcterms:modified>
</cp:coreProperties>
</file>