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8A"/>
    <a:srgbClr val="1E008A"/>
    <a:srgbClr val="77AC00"/>
    <a:srgbClr val="006C12"/>
    <a:srgbClr val="2597FF"/>
    <a:srgbClr val="003402"/>
    <a:srgbClr val="DBFF01"/>
    <a:srgbClr val="FF6201"/>
    <a:srgbClr val="FE8602"/>
    <a:srgbClr val="D68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4F152A-E1D5-431D-AD12-50E2E7C676D8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DD5D0A-C5DB-4311-85E4-6DDEA4D7D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616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223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4039820"/>
            <a:ext cx="8093365" cy="1334849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00008A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2665475"/>
            <a:ext cx="8093364" cy="106893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900" y="527605"/>
            <a:ext cx="717713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596540"/>
            <a:ext cx="7177136" cy="4275740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6836" y="424247"/>
            <a:ext cx="636487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6836" y="1291130"/>
            <a:ext cx="6364874" cy="473385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5195" y="527605"/>
            <a:ext cx="748254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5639" y="1596539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5639" y="2207359"/>
            <a:ext cx="4123035" cy="335951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8675" y="1596540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8674" y="2207360"/>
            <a:ext cx="4106566" cy="335951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6015" y="3887115"/>
            <a:ext cx="6557165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6015" y="2512770"/>
            <a:ext cx="6557165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6871724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596540"/>
            <a:ext cx="7024431" cy="4733854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Make Effective Presentations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Using Awesome Backgrounds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Engage your Audience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23310" y="527605"/>
            <a:ext cx="6822989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739539" y="1596540"/>
            <a:ext cx="5906759" cy="473385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074" y="66839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6669893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527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23310" y="527605"/>
            <a:ext cx="6855256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6986" y="2054655"/>
            <a:ext cx="4123035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6986" y="2665476"/>
            <a:ext cx="4123035" cy="29013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80022" y="2054656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80021" y="2665477"/>
            <a:ext cx="4106566" cy="2901394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2843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2014-11-29T20:15:28Z</dcterms:created>
  <dcterms:modified xsi:type="dcterms:W3CDTF">2014-11-29T20:15:39Z</dcterms:modified>
</cp:coreProperties>
</file>