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A"/>
    <a:srgbClr val="1E008A"/>
    <a:srgbClr val="77AC00"/>
    <a:srgbClr val="006C12"/>
    <a:srgbClr val="2597FF"/>
    <a:srgbClr val="003402"/>
    <a:srgbClr val="DBFF01"/>
    <a:srgbClr val="FF6201"/>
    <a:srgbClr val="FE86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F152A-E1D5-431D-AD12-50E2E7C676D8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D5D0A-C5DB-4311-85E4-6DDEA4D7D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1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2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039820"/>
            <a:ext cx="8093365" cy="1334849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008A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665475"/>
            <a:ext cx="8093364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527605"/>
            <a:ext cx="717713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96540"/>
            <a:ext cx="7177136" cy="427574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748254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639" y="159653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639" y="220735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675" y="15965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674" y="220736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6015" y="3887115"/>
            <a:ext cx="6557165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015" y="2512770"/>
            <a:ext cx="65571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71724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96540"/>
            <a:ext cx="7024431" cy="473385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074" y="66839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66989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52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5525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84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2014-11-29T20:15:28Z</dcterms:created>
  <dcterms:modified xsi:type="dcterms:W3CDTF">2014-11-29T20:15:39Z</dcterms:modified>
</cp:coreProperties>
</file>