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AC00"/>
    <a:srgbClr val="006C12"/>
    <a:srgbClr val="2597FF"/>
    <a:srgbClr val="003402"/>
    <a:srgbClr val="DBFF01"/>
    <a:srgbClr val="FF6201"/>
    <a:srgbClr val="FE8602"/>
    <a:srgbClr val="D68B1C"/>
    <a:srgbClr val="321700"/>
    <a:srgbClr val="2BA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BCE02-B6E1-4F96-802F-F91C183E9F35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0E089-30EA-4758-A3BC-035E691EB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3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08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039820"/>
            <a:ext cx="8093365" cy="1334849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2" y="5414165"/>
            <a:ext cx="8093364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2054655"/>
            <a:ext cx="8246070" cy="427574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886821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497641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886822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497642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6557165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65571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517578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447206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85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00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2014-11-29T20:14:24Z</dcterms:created>
  <dcterms:modified xsi:type="dcterms:W3CDTF">2014-11-29T20:14:34Z</dcterms:modified>
</cp:coreProperties>
</file>