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8"/>
  </p:notesMasterIdLst>
  <p:sldIdLst>
    <p:sldId id="256" r:id="rId2"/>
    <p:sldId id="257" r:id="rId3"/>
    <p:sldId id="259" r:id="rId4"/>
    <p:sldId id="261" r:id="rId5"/>
    <p:sldId id="258" r:id="rId6"/>
    <p:sldId id="260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402"/>
    <a:srgbClr val="DBFF01"/>
    <a:srgbClr val="2597FF"/>
    <a:srgbClr val="FF6201"/>
    <a:srgbClr val="FE8602"/>
    <a:srgbClr val="D68B1C"/>
    <a:srgbClr val="321700"/>
    <a:srgbClr val="2BA395"/>
    <a:srgbClr val="BD830F"/>
    <a:srgbClr val="602B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6" d="100"/>
          <a:sy n="66" d="100"/>
        </p:scale>
        <p:origin x="90" y="10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 smtClean="0"/>
              <a:t>Resources</a:t>
            </a:r>
            <a:endParaRPr lang="en-US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Pt>
            <c:idx val="0"/>
            <c:bubble3D val="0"/>
            <c:spPr>
              <a:solidFill>
                <a:schemeClr val="accent3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1"/>
            <c:bubble3D val="0"/>
            <c:spPr>
              <a:solidFill>
                <a:schemeClr val="accent3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2"/>
            <c:bubble3D val="0"/>
            <c:spPr>
              <a:solidFill>
                <a:schemeClr val="accent3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dPt>
            <c:idx val="3"/>
            <c:bubble3D val="0"/>
            <c:spPr>
              <a:solidFill>
                <a:schemeClr val="accent3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</c:dPt>
          <c:cat>
            <c:strRef>
              <c:f>Sheet1!$A$2:$A$5</c:f>
              <c:strCache>
                <c:ptCount val="4"/>
                <c:pt idx="0">
                  <c:v>1st Qtr</c:v>
                </c:pt>
                <c:pt idx="1">
                  <c:v>2nd Qtr</c:v>
                </c:pt>
                <c:pt idx="2">
                  <c:v>3rd Qtr</c:v>
                </c:pt>
                <c:pt idx="3">
                  <c:v>4th Qtr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Reversed" id="23">
  <a:schemeClr val="accent3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B9A8B-B5F4-4D77-BC65-6FDD9B9ABEBE}" type="datetimeFigureOut">
              <a:rPr lang="en-US" smtClean="0"/>
              <a:t>11/30/2014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664B64-6C65-471B-BCB1-470AF12412C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827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946254F-9338-4BA9-B7AC-A66622A3D013}" type="slidenum">
              <a:rPr lang="en-US" smtClean="0">
                <a:solidFill>
                  <a:prstClr val="black"/>
                </a:solidFill>
              </a:rPr>
              <a:pPr/>
              <a:t>6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93393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01669" y="4345230"/>
            <a:ext cx="8093365" cy="1299624"/>
          </a:xfrm>
          <a:effectLst/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69" y="5719575"/>
            <a:ext cx="8093365" cy="610820"/>
          </a:xfrm>
        </p:spPr>
        <p:txBody>
          <a:bodyPr>
            <a:normAutofit/>
          </a:bodyPr>
          <a:lstStyle>
            <a:lvl1pPr marL="0" indent="0" algn="r">
              <a:buNone/>
              <a:defRPr sz="2800">
                <a:solidFill>
                  <a:srgbClr val="003402"/>
                </a:solidFill>
                <a:effectLst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527605"/>
            <a:ext cx="8093364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443836"/>
            <a:ext cx="8093365" cy="5039264"/>
          </a:xfrm>
        </p:spPr>
        <p:txBody>
          <a:bodyPr/>
          <a:lstStyle>
            <a:lvl1pPr algn="l">
              <a:defRPr sz="2800">
                <a:solidFill>
                  <a:srgbClr val="003402"/>
                </a:solidFill>
              </a:defRPr>
            </a:lvl1pPr>
            <a:lvl2pPr algn="l">
              <a:defRPr>
                <a:solidFill>
                  <a:srgbClr val="003402"/>
                </a:solidFill>
              </a:defRPr>
            </a:lvl2pPr>
            <a:lvl3pPr algn="l">
              <a:defRPr>
                <a:solidFill>
                  <a:srgbClr val="003402"/>
                </a:solidFill>
              </a:defRPr>
            </a:lvl3pPr>
            <a:lvl4pPr algn="l">
              <a:defRPr>
                <a:solidFill>
                  <a:srgbClr val="003402"/>
                </a:solidFill>
              </a:defRPr>
            </a:lvl4pPr>
            <a:lvl5pPr algn="l">
              <a:defRPr>
                <a:solidFill>
                  <a:srgbClr val="00340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32689" y="527605"/>
            <a:ext cx="641361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32689" y="1291129"/>
            <a:ext cx="6413610" cy="4733855"/>
          </a:xfrm>
        </p:spPr>
        <p:txBody>
          <a:bodyPr/>
          <a:lstStyle>
            <a:lvl1pPr>
              <a:defRPr sz="2800">
                <a:solidFill>
                  <a:srgbClr val="003402"/>
                </a:solidFill>
              </a:defRPr>
            </a:lvl1pPr>
            <a:lvl2pPr>
              <a:defRPr>
                <a:solidFill>
                  <a:srgbClr val="003402"/>
                </a:solidFill>
              </a:defRPr>
            </a:lvl2pPr>
            <a:lvl3pPr>
              <a:defRPr>
                <a:solidFill>
                  <a:srgbClr val="003402"/>
                </a:solidFill>
              </a:defRPr>
            </a:lvl3pPr>
            <a:lvl4pPr>
              <a:defRPr>
                <a:solidFill>
                  <a:srgbClr val="003402"/>
                </a:solidFill>
              </a:defRPr>
            </a:lvl4pPr>
            <a:lvl5pPr>
              <a:defRPr>
                <a:solidFill>
                  <a:srgbClr val="003402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833014"/>
            <a:ext cx="8229600" cy="58462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48965" y="833015"/>
            <a:ext cx="8229600" cy="763525"/>
          </a:xfrm>
        </p:spPr>
        <p:txBody>
          <a:bodyPr>
            <a:normAutofit/>
          </a:bodyPr>
          <a:lstStyle>
            <a:lvl1pPr algn="r">
              <a:defRPr sz="3600">
                <a:solidFill>
                  <a:srgbClr val="FFFF00"/>
                </a:solidFill>
                <a:effectLst>
                  <a:outerShdw blurRad="50800" dist="38100" dir="2700000" algn="tl" rotWithShape="0">
                    <a:prstClr val="black">
                      <a:alpha val="65000"/>
                    </a:prstClr>
                  </a:out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6986" y="1596539"/>
            <a:ext cx="4123035" cy="571629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340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6986" y="2207359"/>
            <a:ext cx="4123035" cy="3493173"/>
          </a:xfrm>
        </p:spPr>
        <p:txBody>
          <a:bodyPr/>
          <a:lstStyle>
            <a:lvl1pPr algn="l">
              <a:defRPr sz="2400">
                <a:solidFill>
                  <a:srgbClr val="003402"/>
                </a:solidFill>
              </a:defRPr>
            </a:lvl1pPr>
            <a:lvl2pPr algn="l">
              <a:defRPr sz="2000">
                <a:solidFill>
                  <a:srgbClr val="003402"/>
                </a:solidFill>
              </a:defRPr>
            </a:lvl2pPr>
            <a:lvl3pPr algn="l">
              <a:defRPr sz="1800">
                <a:solidFill>
                  <a:srgbClr val="003402"/>
                </a:solidFill>
              </a:defRPr>
            </a:lvl3pPr>
            <a:lvl4pPr algn="l">
              <a:defRPr sz="1600">
                <a:solidFill>
                  <a:srgbClr val="003402"/>
                </a:solidFill>
              </a:defRPr>
            </a:lvl4pPr>
            <a:lvl5pPr algn="l">
              <a:defRPr sz="1600">
                <a:solidFill>
                  <a:srgbClr val="00340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80022" y="1596540"/>
            <a:ext cx="4106566" cy="571630"/>
          </a:xfrm>
        </p:spPr>
        <p:txBody>
          <a:bodyPr anchor="b"/>
          <a:lstStyle>
            <a:lvl1pPr marL="0" indent="0" algn="l">
              <a:buNone/>
              <a:defRPr sz="2400" b="1">
                <a:solidFill>
                  <a:srgbClr val="00340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580021" y="2207360"/>
            <a:ext cx="4106566" cy="3493173"/>
          </a:xfrm>
        </p:spPr>
        <p:txBody>
          <a:bodyPr/>
          <a:lstStyle>
            <a:lvl1pPr algn="l">
              <a:defRPr sz="2400">
                <a:solidFill>
                  <a:srgbClr val="003402"/>
                </a:solidFill>
              </a:defRPr>
            </a:lvl1pPr>
            <a:lvl2pPr algn="l">
              <a:defRPr sz="2000">
                <a:solidFill>
                  <a:srgbClr val="003402"/>
                </a:solidFill>
              </a:defRPr>
            </a:lvl2pPr>
            <a:lvl3pPr algn="l">
              <a:defRPr sz="1800">
                <a:solidFill>
                  <a:srgbClr val="003402"/>
                </a:solidFill>
              </a:defRPr>
            </a:lvl3pPr>
            <a:lvl4pPr algn="l">
              <a:defRPr sz="1600">
                <a:solidFill>
                  <a:srgbClr val="003402"/>
                </a:solidFill>
              </a:defRPr>
            </a:lvl4pPr>
            <a:lvl5pPr algn="l">
              <a:defRPr sz="1600">
                <a:solidFill>
                  <a:srgbClr val="003402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11/30/2014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ppttemplate.net/?utm_source=ppt&amp;utm_medium=logo&amp;utm_term=thanksgiving&amp;utm_content=0056&amp;utm_campaign=ppt" TargetMode="Externa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thanksgiving&amp;utm_content=0056&amp;utm_campaign=ppt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hyperlink" Target="http://slideonline.com/?utm_source=ppt&amp;utm_medium=link&amp;utm_content=lastslide&amp;utm_campaign=ppt" TargetMode="External"/><Relationship Id="rId3" Type="http://schemas.openxmlformats.org/officeDocument/2006/relationships/hyperlink" Target="http://slideonline.com/" TargetMode="Externa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Relationship Id="rId6" Type="http://schemas.openxmlformats.org/officeDocument/2006/relationships/hyperlink" Target="http://ppttemplate.net/?utm_source=ppt&amp;utm_medium=logo&amp;utm_term=thanksgiving&amp;utm_content=0056&amp;utm_campaign=ppt" TargetMode="External"/><Relationship Id="rId5" Type="http://schemas.openxmlformats.org/officeDocument/2006/relationships/hyperlink" Target="http://ppttemplate.net/?utm_source=ppt&amp;utm_medium=link&amp;utm_term=basic&amp;utm_content=lastslide&amp;utm_campaign=ppt" TargetMode="External"/><Relationship Id="rId4" Type="http://schemas.openxmlformats.org/officeDocument/2006/relationships/hyperlink" Target="https://twitter.com/ppttemplatenet" TargetMode="External"/><Relationship Id="rId9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1670" y="4192525"/>
            <a:ext cx="7940660" cy="1527050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</a:t>
            </a:r>
            <a:br>
              <a:rPr lang="en-US" dirty="0" smtClean="0"/>
            </a:br>
            <a:r>
              <a:rPr lang="en-US" dirty="0" smtClean="0"/>
              <a:t>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01670" y="5719575"/>
            <a:ext cx="7940660" cy="763525"/>
          </a:xfrm>
        </p:spPr>
        <p:txBody>
          <a:bodyPr>
            <a:noAutofit/>
          </a:bodyPr>
          <a:lstStyle/>
          <a:p>
            <a:r>
              <a:rPr lang="en-US" dirty="0" smtClean="0"/>
              <a:t>Click to edit Master subtitle style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1670" y="833015"/>
            <a:ext cx="8093365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1670" y="1749246"/>
            <a:ext cx="7940661" cy="4581148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2232689" y="1596540"/>
            <a:ext cx="6413610" cy="4733855"/>
          </a:xfrm>
        </p:spPr>
        <p:txBody>
          <a:bodyPr/>
          <a:lstStyle/>
          <a:p>
            <a:r>
              <a:rPr lang="en-US" dirty="0" smtClean="0"/>
              <a:t>Make Effective Presentations</a:t>
            </a:r>
          </a:p>
          <a:p>
            <a:r>
              <a:rPr lang="en-US" dirty="0" smtClean="0"/>
              <a:t>Using Awesome Backgrounds</a:t>
            </a:r>
          </a:p>
          <a:p>
            <a:r>
              <a:rPr lang="en-US" dirty="0" smtClean="0"/>
              <a:t>Engage your Audience</a:t>
            </a:r>
          </a:p>
          <a:p>
            <a:r>
              <a:rPr lang="en-US" dirty="0" smtClean="0"/>
              <a:t>Capture Audience Attention</a:t>
            </a:r>
          </a:p>
        </p:txBody>
      </p:sp>
      <p:pic>
        <p:nvPicPr>
          <p:cNvPr id="6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Net Earth Chart</a:t>
            </a:r>
            <a:endParaRPr lang="en-US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205273"/>
              </p:ext>
            </p:extLst>
          </p:nvPr>
        </p:nvGraphicFramePr>
        <p:xfrm>
          <a:off x="2232025" y="1290638"/>
          <a:ext cx="6413500" cy="42767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pic>
        <p:nvPicPr>
          <p:cNvPr id="4" name="Picture 2" descr="E:\cloud\drive\websites\ppttemplate\ppt\logo-ppttemplate.pn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222908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48966" y="680310"/>
            <a:ext cx="8229600" cy="763525"/>
          </a:xfrm>
        </p:spPr>
        <p:txBody>
          <a:bodyPr>
            <a:normAutofit/>
          </a:bodyPr>
          <a:lstStyle/>
          <a:p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Product A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smtClean="0"/>
              <a:t>Feature 1</a:t>
            </a:r>
          </a:p>
          <a:p>
            <a:r>
              <a:rPr lang="en-US" dirty="0" smtClean="0"/>
              <a:t>Feature 2</a:t>
            </a:r>
          </a:p>
          <a:p>
            <a:r>
              <a:rPr lang="en-US" dirty="0" smtClean="0"/>
              <a:t>Feature 3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78674" y="6531587"/>
            <a:ext cx="1161288" cy="2502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Content Placeholder 1"/>
          <p:cNvSpPr txBox="1">
            <a:spLocks/>
          </p:cNvSpPr>
          <p:nvPr/>
        </p:nvSpPr>
        <p:spPr>
          <a:xfrm>
            <a:off x="4876800" y="2819400"/>
            <a:ext cx="40385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Did you know?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prstClr val="black"/>
                </a:solidFill>
              </a:rPr>
              <a:t>When you finish your PowerPoint presentation, you can upload it to:</a:t>
            </a:r>
          </a:p>
          <a:p>
            <a:pPr marL="0" indent="0" algn="ctr">
              <a:buFontTx/>
              <a:buNone/>
            </a:pPr>
            <a:endParaRPr lang="en-US" sz="160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3"/>
              </a:rPr>
              <a:t>SlideOnline.com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3" name="Content Placeholder 1"/>
          <p:cNvSpPr txBox="1">
            <a:spLocks/>
          </p:cNvSpPr>
          <p:nvPr/>
        </p:nvSpPr>
        <p:spPr>
          <a:xfrm>
            <a:off x="228600" y="2819400"/>
            <a:ext cx="4190999" cy="3886200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mtClean="0">
                <a:solidFill>
                  <a:prstClr val="black"/>
                </a:solidFill>
              </a:rPr>
              <a:t>Congratulations</a:t>
            </a:r>
            <a:endParaRPr lang="en-US" sz="20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dirty="0" smtClean="0">
                <a:solidFill>
                  <a:prstClr val="black"/>
                </a:solidFill>
              </a:rPr>
              <a:t>You can use </a:t>
            </a:r>
            <a:r>
              <a:rPr lang="en-US" sz="1600" smtClean="0">
                <a:solidFill>
                  <a:prstClr val="black"/>
                </a:solidFill>
              </a:rPr>
              <a:t>this free PowerPoint </a:t>
            </a:r>
            <a:r>
              <a:rPr lang="en-US" sz="1600" dirty="0" smtClean="0">
                <a:solidFill>
                  <a:prstClr val="black"/>
                </a:solidFill>
              </a:rPr>
              <a:t>template </a:t>
            </a:r>
            <a:r>
              <a:rPr lang="en-US" sz="1600" smtClean="0">
                <a:solidFill>
                  <a:prstClr val="black"/>
                </a:solidFill>
              </a:rPr>
              <a:t>for your own presentations.  Follow </a:t>
            </a:r>
            <a:r>
              <a:rPr lang="en-US" sz="1600" dirty="0" smtClean="0">
                <a:solidFill>
                  <a:prstClr val="black"/>
                </a:solidFill>
              </a:rPr>
              <a:t>us </a:t>
            </a:r>
            <a:r>
              <a:rPr lang="en-US" sz="1600" smtClean="0">
                <a:solidFill>
                  <a:prstClr val="black"/>
                </a:solidFill>
              </a:rPr>
              <a:t>on Twitter </a:t>
            </a:r>
            <a:r>
              <a:rPr lang="en-US" sz="1600" smtClean="0">
                <a:solidFill>
                  <a:prstClr val="black"/>
                </a:solidFill>
                <a:hlinkClick r:id="rId4"/>
              </a:rPr>
              <a:t>@ppttemplatenet</a:t>
            </a:r>
            <a:r>
              <a:rPr lang="en-US" sz="1600" smtClean="0">
                <a:solidFill>
                  <a:prstClr val="black"/>
                </a:solidFill>
              </a:rPr>
              <a:t> </a:t>
            </a: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endParaRPr lang="en-US" sz="1600" dirty="0" smtClean="0">
              <a:solidFill>
                <a:prstClr val="black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prstClr val="black"/>
                </a:solidFill>
                <a:hlinkClick r:id="rId5"/>
              </a:rPr>
              <a:t>PPTTemplate.net</a:t>
            </a:r>
            <a:endParaRPr lang="en-US" sz="2400" dirty="0" smtClean="0">
              <a:solidFill>
                <a:prstClr val="black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-3629" y="1135093"/>
            <a:ext cx="9144000" cy="956100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457200" y="1092686"/>
            <a:ext cx="853971" cy="1040914"/>
            <a:chOff x="6522100" y="381000"/>
            <a:chExt cx="1250300" cy="1524000"/>
          </a:xfrm>
        </p:grpSpPr>
        <p:sp>
          <p:nvSpPr>
            <p:cNvPr id="14" name="Freeform 13"/>
            <p:cNvSpPr/>
            <p:nvPr userDrawn="1"/>
          </p:nvSpPr>
          <p:spPr>
            <a:xfrm>
              <a:off x="7695029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5" name="Isosceles Triangle 14"/>
            <p:cNvSpPr/>
            <p:nvPr userDrawn="1"/>
          </p:nvSpPr>
          <p:spPr>
            <a:xfrm flipV="1">
              <a:off x="6550567" y="381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5400000" algn="t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6" name="Freeform 15"/>
            <p:cNvSpPr/>
            <p:nvPr userDrawn="1"/>
          </p:nvSpPr>
          <p:spPr>
            <a:xfrm flipH="1">
              <a:off x="6522100" y="381116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7" name="Freeform 16"/>
            <p:cNvSpPr/>
            <p:nvPr userDrawn="1"/>
          </p:nvSpPr>
          <p:spPr>
            <a:xfrm flipV="1">
              <a:off x="7695029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8" name="Freeform 17"/>
            <p:cNvSpPr/>
            <p:nvPr userDrawn="1"/>
          </p:nvSpPr>
          <p:spPr>
            <a:xfrm flipH="1" flipV="1">
              <a:off x="6522100" y="1843029"/>
              <a:ext cx="77371" cy="61971"/>
            </a:xfrm>
            <a:custGeom>
              <a:avLst/>
              <a:gdLst/>
              <a:ahLst/>
              <a:cxnLst/>
              <a:rect l="l" t="t" r="r" b="b"/>
              <a:pathLst>
                <a:path w="242596" h="194310">
                  <a:moveTo>
                    <a:pt x="150495" y="0"/>
                  </a:moveTo>
                  <a:lnTo>
                    <a:pt x="152682" y="2754"/>
                  </a:lnTo>
                  <a:lnTo>
                    <a:pt x="242596" y="194310"/>
                  </a:lnTo>
                  <a:lnTo>
                    <a:pt x="0" y="194310"/>
                  </a:lnTo>
                  <a:close/>
                </a:path>
              </a:pathLst>
            </a:custGeom>
            <a:solidFill>
              <a:srgbClr val="0070C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  <p:sp>
          <p:nvSpPr>
            <p:cNvPr id="19" name="Isosceles Triangle 18"/>
            <p:cNvSpPr/>
            <p:nvPr userDrawn="1"/>
          </p:nvSpPr>
          <p:spPr>
            <a:xfrm>
              <a:off x="6550567" y="1143000"/>
              <a:ext cx="1193067" cy="762000"/>
            </a:xfrm>
            <a:prstGeom prst="triangle">
              <a:avLst/>
            </a:prstGeom>
            <a:solidFill>
              <a:srgbClr val="00B0F0">
                <a:alpha val="86667"/>
              </a:srgbClr>
            </a:solidFill>
            <a:ln>
              <a:noFill/>
            </a:ln>
            <a:effectLst>
              <a:outerShdw blurRad="88900" dist="38100" dir="16200000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lvl="0" algn="ctr"/>
              <a:endParaRPr lang="en-US"/>
            </a:p>
          </p:txBody>
        </p:sp>
      </p:grpSp>
      <p:sp>
        <p:nvSpPr>
          <p:cNvPr id="20" name="Title 1"/>
          <p:cNvSpPr txBox="1">
            <a:spLocks/>
          </p:cNvSpPr>
          <p:nvPr/>
        </p:nvSpPr>
        <p:spPr>
          <a:xfrm>
            <a:off x="1905000" y="1288210"/>
            <a:ext cx="68580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r"/>
            <a:r>
              <a:rPr lang="en-US" smtClean="0"/>
              <a:t>Download More Free PowerPoint Templates</a:t>
            </a:r>
            <a:endParaRPr lang="en-US"/>
          </a:p>
        </p:txBody>
      </p:sp>
      <p:pic>
        <p:nvPicPr>
          <p:cNvPr id="21" name="Picture 2" descr="E:\cloud\drive\websites\ppttemplate\ppt\logo-ppttemplate.png">
            <a:hlinkClick r:id="rId6"/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4375" y="5719575"/>
            <a:ext cx="3314701" cy="714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itle 1"/>
          <p:cNvSpPr txBox="1">
            <a:spLocks/>
          </p:cNvSpPr>
          <p:nvPr/>
        </p:nvSpPr>
        <p:spPr>
          <a:xfrm>
            <a:off x="457200" y="304800"/>
            <a:ext cx="77724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r>
              <a:rPr lang="en-US" smtClean="0">
                <a:solidFill>
                  <a:schemeClr val="tx1"/>
                </a:solidFill>
                <a:effectLst/>
              </a:rPr>
              <a:t>And now what?</a:t>
            </a:r>
            <a:endParaRPr lang="en-US">
              <a:solidFill>
                <a:schemeClr val="tx1"/>
              </a:solidFill>
              <a:effectLst/>
            </a:endParaRPr>
          </a:p>
        </p:txBody>
      </p:sp>
      <p:pic>
        <p:nvPicPr>
          <p:cNvPr id="1027" name="Picture 3" descr="E:\cloud\drive\websites\ppttemplate\ppt\logo-slideonline.png">
            <a:hlinkClick r:id="rId8"/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5791200"/>
            <a:ext cx="3474720" cy="723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6" name="Title 1"/>
          <p:cNvSpPr txBox="1">
            <a:spLocks/>
          </p:cNvSpPr>
          <p:nvPr/>
        </p:nvSpPr>
        <p:spPr>
          <a:xfrm>
            <a:off x="228600" y="2133600"/>
            <a:ext cx="8686800" cy="6193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lang="en-US" sz="2400" kern="1200">
                <a:solidFill>
                  <a:schemeClr val="bg1"/>
                </a:solidFill>
                <a:effectLst>
                  <a:outerShdw blurRad="50800" dist="38100" dir="5400000" algn="t" rotWithShape="0">
                    <a:prstClr val="black"/>
                  </a:outerShdw>
                </a:effectLst>
                <a:latin typeface="Arial" pitchFamily="34" charset="0"/>
                <a:ea typeface="+mj-ea"/>
                <a:cs typeface="Arial" pitchFamily="34" charset="0"/>
              </a:defRPr>
            </a:lvl1pPr>
          </a:lstStyle>
          <a:p>
            <a:pPr algn="ctr"/>
            <a:r>
              <a:rPr lang="en-US" sz="1400" smtClean="0">
                <a:solidFill>
                  <a:schemeClr val="tx1"/>
                </a:solidFill>
                <a:effectLst/>
              </a:rPr>
              <a:t>You can safely delete this slide, but please consider to read below:</a:t>
            </a:r>
            <a:endParaRPr lang="en-US" sz="1400">
              <a:solidFill>
                <a:schemeClr val="tx1"/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052677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121</Words>
  <Application>Microsoft Office PowerPoint</Application>
  <PresentationFormat>On-screen Show (4:3)</PresentationFormat>
  <Paragraphs>38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Office Theme</vt:lpstr>
      <vt:lpstr>Click to edit  Master title style</vt:lpstr>
      <vt:lpstr>Slide Title</vt:lpstr>
      <vt:lpstr>Slide Title</vt:lpstr>
      <vt:lpstr>Net Earth Chart</vt:lpstr>
      <vt:lpstr>Slide Title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2014-11-29T20:13:29Z</dcterms:created>
  <dcterms:modified xsi:type="dcterms:W3CDTF">2014-11-29T20:13:39Z</dcterms:modified>
</cp:coreProperties>
</file>