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402"/>
    <a:srgbClr val="DBFF01"/>
    <a:srgbClr val="2597FF"/>
    <a:srgbClr val="FF6201"/>
    <a:srgbClr val="FE8602"/>
    <a:srgbClr val="D68B1C"/>
    <a:srgbClr val="321700"/>
    <a:srgbClr val="2BA395"/>
    <a:srgbClr val="BD830F"/>
    <a:srgbClr val="602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3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B9A8B-B5F4-4D77-BC65-6FDD9B9ABEBE}" type="datetimeFigureOut">
              <a:rPr lang="en-US" smtClean="0"/>
              <a:t>11/30/2014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664B64-6C65-471B-BCB1-470AF12412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882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339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1669" y="4345230"/>
            <a:ext cx="8093365" cy="1299624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69" y="5719575"/>
            <a:ext cx="8093365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00340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527605"/>
            <a:ext cx="8093364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443836"/>
            <a:ext cx="8093365" cy="5039264"/>
          </a:xfrm>
        </p:spPr>
        <p:txBody>
          <a:bodyPr/>
          <a:lstStyle>
            <a:lvl1pPr algn="l">
              <a:defRPr sz="2800">
                <a:solidFill>
                  <a:srgbClr val="003402"/>
                </a:solidFill>
              </a:defRPr>
            </a:lvl1pPr>
            <a:lvl2pPr algn="l">
              <a:defRPr>
                <a:solidFill>
                  <a:srgbClr val="003402"/>
                </a:solidFill>
              </a:defRPr>
            </a:lvl2pPr>
            <a:lvl3pPr algn="l">
              <a:defRPr>
                <a:solidFill>
                  <a:srgbClr val="003402"/>
                </a:solidFill>
              </a:defRPr>
            </a:lvl3pPr>
            <a:lvl4pPr algn="l">
              <a:defRPr>
                <a:solidFill>
                  <a:srgbClr val="003402"/>
                </a:solidFill>
              </a:defRPr>
            </a:lvl4pPr>
            <a:lvl5pPr algn="l">
              <a:defRPr>
                <a:solidFill>
                  <a:srgbClr val="00340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2689" y="527605"/>
            <a:ext cx="6413610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2689" y="1291129"/>
            <a:ext cx="6413610" cy="4733855"/>
          </a:xfrm>
        </p:spPr>
        <p:txBody>
          <a:bodyPr/>
          <a:lstStyle>
            <a:lvl1pPr>
              <a:defRPr sz="2800">
                <a:solidFill>
                  <a:srgbClr val="003402"/>
                </a:solidFill>
              </a:defRPr>
            </a:lvl1pPr>
            <a:lvl2pPr>
              <a:defRPr>
                <a:solidFill>
                  <a:srgbClr val="003402"/>
                </a:solidFill>
              </a:defRPr>
            </a:lvl2pPr>
            <a:lvl3pPr>
              <a:defRPr>
                <a:solidFill>
                  <a:srgbClr val="003402"/>
                </a:solidFill>
              </a:defRPr>
            </a:lvl3pPr>
            <a:lvl4pPr>
              <a:defRPr>
                <a:solidFill>
                  <a:srgbClr val="003402"/>
                </a:solidFill>
              </a:defRPr>
            </a:lvl4pPr>
            <a:lvl5pPr>
              <a:defRPr>
                <a:solidFill>
                  <a:srgbClr val="00340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833015"/>
            <a:ext cx="8229600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6986" y="1596539"/>
            <a:ext cx="4123035" cy="571629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rgbClr val="00340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986" y="2207359"/>
            <a:ext cx="4123035" cy="3493173"/>
          </a:xfrm>
        </p:spPr>
        <p:txBody>
          <a:bodyPr/>
          <a:lstStyle>
            <a:lvl1pPr algn="l">
              <a:defRPr sz="2400">
                <a:solidFill>
                  <a:srgbClr val="003402"/>
                </a:solidFill>
              </a:defRPr>
            </a:lvl1pPr>
            <a:lvl2pPr algn="l">
              <a:defRPr sz="2000">
                <a:solidFill>
                  <a:srgbClr val="003402"/>
                </a:solidFill>
              </a:defRPr>
            </a:lvl2pPr>
            <a:lvl3pPr algn="l">
              <a:defRPr sz="1800">
                <a:solidFill>
                  <a:srgbClr val="003402"/>
                </a:solidFill>
              </a:defRPr>
            </a:lvl3pPr>
            <a:lvl4pPr algn="l">
              <a:defRPr sz="1600">
                <a:solidFill>
                  <a:srgbClr val="003402"/>
                </a:solidFill>
              </a:defRPr>
            </a:lvl4pPr>
            <a:lvl5pPr algn="l">
              <a:defRPr sz="1600">
                <a:solidFill>
                  <a:srgbClr val="00340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0022" y="1596540"/>
            <a:ext cx="4106566" cy="571630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rgbClr val="00340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0021" y="2207360"/>
            <a:ext cx="4106566" cy="3493173"/>
          </a:xfrm>
        </p:spPr>
        <p:txBody>
          <a:bodyPr/>
          <a:lstStyle>
            <a:lvl1pPr algn="l">
              <a:defRPr sz="2400">
                <a:solidFill>
                  <a:srgbClr val="003402"/>
                </a:solidFill>
              </a:defRPr>
            </a:lvl1pPr>
            <a:lvl2pPr algn="l">
              <a:defRPr sz="2000">
                <a:solidFill>
                  <a:srgbClr val="003402"/>
                </a:solidFill>
              </a:defRPr>
            </a:lvl2pPr>
            <a:lvl3pPr algn="l">
              <a:defRPr sz="1800">
                <a:solidFill>
                  <a:srgbClr val="003402"/>
                </a:solidFill>
              </a:defRPr>
            </a:lvl3pPr>
            <a:lvl4pPr algn="l">
              <a:defRPr sz="1600">
                <a:solidFill>
                  <a:srgbClr val="003402"/>
                </a:solidFill>
              </a:defRPr>
            </a:lvl4pPr>
            <a:lvl5pPr algn="l">
              <a:defRPr sz="1600">
                <a:solidFill>
                  <a:srgbClr val="00340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4192525"/>
            <a:ext cx="7940660" cy="152705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719575"/>
            <a:ext cx="7940660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833015"/>
            <a:ext cx="8093365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749246"/>
            <a:ext cx="7940661" cy="4581148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32689" y="1596540"/>
            <a:ext cx="6413610" cy="4733855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Earth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205273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290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8966" y="680310"/>
            <a:ext cx="8229600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526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Net Earth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2014-11-29T20:13:29Z</dcterms:created>
  <dcterms:modified xsi:type="dcterms:W3CDTF">2014-11-29T20:13:39Z</dcterms:modified>
</cp:coreProperties>
</file>