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97FF"/>
    <a:srgbClr val="003402"/>
    <a:srgbClr val="DBFF01"/>
    <a:srgbClr val="FF6201"/>
    <a:srgbClr val="FE8602"/>
    <a:srgbClr val="D68B1C"/>
    <a:srgbClr val="321700"/>
    <a:srgbClr val="2BA395"/>
    <a:srgbClr val="BD830F"/>
    <a:srgbClr val="602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3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3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3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3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BD3B59-3935-4764-AC66-9FD0D57D3820}" type="datetimeFigureOut">
              <a:rPr lang="en-US" smtClean="0"/>
              <a:t>11/30/2014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9D7A7F-C052-42F7-8ABC-CA6274B89F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836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77462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69" y="3123590"/>
            <a:ext cx="8093365" cy="916230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4039820"/>
            <a:ext cx="8093365" cy="61082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833015"/>
            <a:ext cx="8093364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749245"/>
            <a:ext cx="8093365" cy="4733855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0" y="527605"/>
            <a:ext cx="6822989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3">
                    <a:lumMod val="75000"/>
                  </a:schemeClr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291129"/>
            <a:ext cx="6822989" cy="473385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833015"/>
            <a:ext cx="822960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6986" y="1901950"/>
            <a:ext cx="4123035" cy="571629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986" y="2512770"/>
            <a:ext cx="4123035" cy="3493173"/>
          </a:xfrm>
        </p:spPr>
        <p:txBody>
          <a:bodyPr/>
          <a:lstStyle>
            <a:lvl1pPr algn="l">
              <a:defRPr sz="2400">
                <a:solidFill>
                  <a:schemeClr val="tx1"/>
                </a:solidFill>
              </a:defRPr>
            </a:lvl1pPr>
            <a:lvl2pPr algn="l">
              <a:defRPr sz="2000">
                <a:solidFill>
                  <a:schemeClr val="tx1"/>
                </a:solidFill>
              </a:defRPr>
            </a:lvl2pPr>
            <a:lvl3pPr algn="l">
              <a:defRPr sz="1800">
                <a:solidFill>
                  <a:schemeClr val="tx1"/>
                </a:solidFill>
              </a:defRPr>
            </a:lvl3pPr>
            <a:lvl4pPr algn="l">
              <a:defRPr sz="1600">
                <a:solidFill>
                  <a:schemeClr val="tx1"/>
                </a:solidFill>
              </a:defRPr>
            </a:lvl4pPr>
            <a:lvl5pPr algn="l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0022" y="1901951"/>
            <a:ext cx="4106566" cy="571630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80021" y="2512771"/>
            <a:ext cx="4106566" cy="3493173"/>
          </a:xfrm>
        </p:spPr>
        <p:txBody>
          <a:bodyPr/>
          <a:lstStyle>
            <a:lvl1pPr algn="l">
              <a:defRPr sz="2400">
                <a:solidFill>
                  <a:schemeClr val="tx1"/>
                </a:solidFill>
              </a:defRPr>
            </a:lvl1pPr>
            <a:lvl2pPr algn="l">
              <a:defRPr sz="2000">
                <a:solidFill>
                  <a:schemeClr val="tx1"/>
                </a:solidFill>
              </a:defRPr>
            </a:lvl2pPr>
            <a:lvl3pPr algn="l">
              <a:defRPr sz="1800">
                <a:solidFill>
                  <a:schemeClr val="tx1"/>
                </a:solidFill>
              </a:defRPr>
            </a:lvl3pPr>
            <a:lvl4pPr algn="l">
              <a:defRPr sz="1600">
                <a:solidFill>
                  <a:schemeClr val="tx1"/>
                </a:solidFill>
              </a:defRPr>
            </a:lvl4pPr>
            <a:lvl5pPr algn="l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3276295"/>
            <a:ext cx="7940660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4039820"/>
            <a:ext cx="7940660" cy="61082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833015"/>
            <a:ext cx="8093365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749246"/>
            <a:ext cx="7940661" cy="4581148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32689" y="1596540"/>
            <a:ext cx="6413610" cy="4733855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 Earth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6845804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37663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48966" y="680310"/>
            <a:ext cx="8229600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282199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124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Master title style</vt:lpstr>
      <vt:lpstr>Slide Title</vt:lpstr>
      <vt:lpstr>Slide Title</vt:lpstr>
      <vt:lpstr>Net Earth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2014-11-29T20:12:27Z</dcterms:created>
  <dcterms:modified xsi:type="dcterms:W3CDTF">2014-11-29T20:12:38Z</dcterms:modified>
</cp:coreProperties>
</file>