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003402"/>
    <a:srgbClr val="DBFF01"/>
    <a:srgbClr val="FF6201"/>
    <a:srgbClr val="FE8602"/>
    <a:srgbClr val="D68B1C"/>
    <a:srgbClr val="321700"/>
    <a:srgbClr val="2BA395"/>
    <a:srgbClr val="BD830F"/>
    <a:srgbClr val="602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D3B59-3935-4764-AC66-9FD0D57D3820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D7A7F-C052-42F7-8ABC-CA6274B89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3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746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3123590"/>
            <a:ext cx="8093365" cy="91623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039820"/>
            <a:ext cx="8093365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36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8093365" cy="473385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82298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29"/>
            <a:ext cx="6822989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901950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512770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901951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512771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276295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039820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6"/>
            <a:ext cx="7940661" cy="4581148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32689" y="1596540"/>
            <a:ext cx="6413610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845804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766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6" y="680310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8219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2014-11-29T20:12:27Z</dcterms:created>
  <dcterms:modified xsi:type="dcterms:W3CDTF">2014-11-29T20:12:38Z</dcterms:modified>
</cp:coreProperties>
</file>