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6201"/>
    <a:srgbClr val="FE8602"/>
    <a:srgbClr val="D68B1C"/>
    <a:srgbClr val="321700"/>
    <a:srgbClr val="2BA395"/>
    <a:srgbClr val="BD830F"/>
    <a:srgbClr val="602B00"/>
    <a:srgbClr val="FF6969"/>
    <a:srgbClr val="9A4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1FFD5-F203-4874-A027-E1AB047B337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92E7B-955C-4286-A476-476C60BAC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64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400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345230"/>
            <a:ext cx="7940660" cy="1299624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94066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4" cy="1221639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4"/>
            <a:ext cx="8093365" cy="442844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291129"/>
            <a:ext cx="6413610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106893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205465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665474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205465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665475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192525"/>
            <a:ext cx="7940660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635249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4"/>
            <a:ext cx="7940661" cy="427573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32689" y="1596540"/>
            <a:ext cx="6413610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6850842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65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6" y="985720"/>
            <a:ext cx="822960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46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2014-11-29T20:11:23Z</dcterms:created>
  <dcterms:modified xsi:type="dcterms:W3CDTF">2014-11-29T20:11:39Z</dcterms:modified>
</cp:coreProperties>
</file>